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59" r:id="rId1"/>
    <p:sldMasterId id="2147483665" r:id="rId2"/>
    <p:sldMasterId id="2147483695" r:id="rId3"/>
  </p:sldMasterIdLst>
  <p:notesMasterIdLst>
    <p:notesMasterId r:id="rId10"/>
  </p:notesMasterIdLst>
  <p:handoutMasterIdLst>
    <p:handoutMasterId r:id="rId11"/>
  </p:handoutMasterIdLst>
  <p:sldIdLst>
    <p:sldId id="258" r:id="rId4"/>
    <p:sldId id="261" r:id="rId5"/>
    <p:sldId id="499" r:id="rId6"/>
    <p:sldId id="498" r:id="rId7"/>
    <p:sldId id="500" r:id="rId8"/>
    <p:sldId id="460" r:id="rId9"/>
  </p:sldIdLst>
  <p:sldSz cx="9144000" cy="6858000" type="screen4x3"/>
  <p:notesSz cx="6858000" cy="9144000"/>
  <p:defaultTextStyle>
    <a:defPPr>
      <a:defRPr lang="ar-SA"/>
    </a:defPPr>
    <a:lvl1pPr algn="dist" rtl="1" fontAlgn="base"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Zar" pitchFamily="2" charset="-78"/>
      </a:defRPr>
    </a:lvl1pPr>
    <a:lvl2pPr marL="457200" algn="dist" rtl="1" fontAlgn="base"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Zar" pitchFamily="2" charset="-78"/>
      </a:defRPr>
    </a:lvl2pPr>
    <a:lvl3pPr marL="914400" algn="dist" rtl="1" fontAlgn="base"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Zar" pitchFamily="2" charset="-78"/>
      </a:defRPr>
    </a:lvl3pPr>
    <a:lvl4pPr marL="1371600" algn="dist" rtl="1" fontAlgn="base"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Zar" pitchFamily="2" charset="-78"/>
      </a:defRPr>
    </a:lvl4pPr>
    <a:lvl5pPr marL="1828800" algn="dist" rtl="1" fontAlgn="base"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Zar" pitchFamily="2" charset="-78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ahoma" pitchFamily="34" charset="0"/>
        <a:ea typeface="+mn-ea"/>
        <a:cs typeface="Zar" pitchFamily="2" charset="-78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ahoma" pitchFamily="34" charset="0"/>
        <a:ea typeface="+mn-ea"/>
        <a:cs typeface="Zar" pitchFamily="2" charset="-78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ahoma" pitchFamily="34" charset="0"/>
        <a:ea typeface="+mn-ea"/>
        <a:cs typeface="Zar" pitchFamily="2" charset="-78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ahoma" pitchFamily="34" charset="0"/>
        <a:ea typeface="+mn-ea"/>
        <a:cs typeface="Zar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6600"/>
    <a:srgbClr val="FFFF66"/>
    <a:srgbClr val="663300"/>
    <a:srgbClr val="000000"/>
    <a:srgbClr val="FF6699"/>
    <a:srgbClr val="777777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189" autoAdjust="0"/>
    <p:restoredTop sz="91166" autoAdjust="0"/>
  </p:normalViewPr>
  <p:slideViewPr>
    <p:cSldViewPr>
      <p:cViewPr>
        <p:scale>
          <a:sx n="66" d="100"/>
          <a:sy n="66" d="100"/>
        </p:scale>
        <p:origin x="-293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fld id="{4EAB787E-3F45-478C-8656-F422C756908B}" type="slidenum">
              <a:rPr lang="fa-IR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fld id="{9FED803C-FDA6-4613-9DFE-3DBAD9E7FF65}" type="slidenum">
              <a:rPr lang="fa-IR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E2DD3-9A3F-4547-A111-17C23313A7AE}" type="slidenum">
              <a:rPr lang="fa-IR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44B052-AF67-49D1-9C46-40FD837C1143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53D82-3D8A-499A-9592-D942EFBA24A0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3A8E0-AC8B-4495-9555-37F1132622B3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43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4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440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440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440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B4B76B-87E0-4713-8216-FDFEE419F7A9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5CBC-3AA7-4084-980C-6D472EFBB839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21610-5FCA-4418-916C-9769FFDC9B85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96D9F-CB07-4DA6-A219-0C8D8D1D71DF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8F4CA-1174-4A30-ADC1-F3BC5D87358E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B4720-375A-47F8-86C4-85A84202DB6C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42DBA-3574-4CA7-89D4-C11B0C3212BF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19AC5-14C2-42AE-87C2-8E53A0695C32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C5987-83A3-48E5-896B-8A818DC81FCA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79E31-47CC-4ABC-AB4F-27E256A2292B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BC6C2-B0CB-4EB3-B3B6-67BB79D8E091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509B-60F2-4214-9911-ED5EF9B6CD37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2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43622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22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spcBef>
                  <a:spcPct val="0"/>
                </a:spcBef>
              </a:pPr>
              <a:endParaRPr lang="en-US" b="0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622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spcBef>
                  <a:spcPct val="0"/>
                </a:spcBef>
              </a:pPr>
              <a:endParaRPr lang="en-US" sz="1800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6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62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623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623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623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8E7A9C-4CE7-440E-B507-70CEEB34C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33823-57CC-4D25-93C3-3A230683D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3A18F-A56E-4085-94C0-16931F5F8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F942C-482E-4002-AC0B-8C1F955DF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67A9C-483A-4964-B162-941EAE761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36890-650B-4D4F-B8FE-2C2E03C8A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91148-9368-4AEE-8029-7B4D458BC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332EE-4CA6-40EB-A373-1BA383EF82EA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70F4E-756E-4054-8086-D162B37F6E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307E-51DF-4FE6-A28E-924455BEF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38B4D-E0D5-4EA7-96A6-1DDEB2AEE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DE9B1-9213-43D2-900E-3A7694FBB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4FDB5-C635-4FE6-AC71-2B8F09E5EE33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A4AC6-5B95-4F8F-AE92-FD9983C30D82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A66D5-2A34-4829-B185-E393E7DEF4AF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4078-AF78-4EDA-8D9D-79628487A4A1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0102-CEE5-4264-9594-DC2C30266242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296FF-0B41-442E-9715-D915E8AC5F73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292B4DEE-02C9-4BB9-933A-4B2C0EDA368B}" type="slidenum">
              <a:rPr lang="fa-IR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random/>
  </p:transition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33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8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338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338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fld id="{620244E5-40E5-4C78-8543-CE1491B859A2}" type="slidenum">
              <a:rPr lang="fa-IR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20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3520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spcBef>
                  <a:spcPct val="0"/>
                </a:spcBef>
              </a:pPr>
              <a:endParaRPr lang="en-US" b="0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520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spcBef>
                  <a:spcPct val="0"/>
                </a:spcBef>
              </a:pPr>
              <a:endParaRPr lang="en-US" sz="1800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520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52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52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352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352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18FB6633-6FFE-4729-BE42-04DA4A25DC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643174" y="2857496"/>
            <a:ext cx="3803661" cy="5847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FF3300"/>
                </a:solidFill>
                <a:cs typeface="B Titr" pitchFamily="2" charset="-78"/>
              </a:rPr>
              <a:t>بخش دوم</a:t>
            </a:r>
            <a:endParaRPr lang="fa-IR" sz="3200" noProof="1">
              <a:cs typeface="B Titr" pitchFamily="2" charset="-78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71736" y="3429000"/>
            <a:ext cx="381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dirty="0" smtClean="0">
                <a:cs typeface="B Homa" pitchFamily="2" charset="-78"/>
              </a:rPr>
              <a:t>1404/07/30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500166" y="2143116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B Nazanin" pitchFamily="2" charset="-78"/>
              </a:rPr>
              <a:t>تامین آب شرب تهران ، چشم انداز پیش رو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929058" y="5715016"/>
            <a:ext cx="4537075" cy="36933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fa-IR" sz="1800" dirty="0" smtClean="0">
                <a:solidFill>
                  <a:schemeClr val="bg2"/>
                </a:solidFill>
                <a:cs typeface="B Titr" pitchFamily="2" charset="-78"/>
              </a:rPr>
              <a:t>مهدی زراعت پرور</a:t>
            </a:r>
            <a:endParaRPr lang="fa-IR" sz="1800" noProof="1">
              <a:solidFill>
                <a:schemeClr val="bg2"/>
              </a:solidFill>
              <a:cs typeface="B Titr" pitchFamily="2" charset="-78"/>
            </a:endParaRPr>
          </a:p>
        </p:txBody>
      </p:sp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64" y="3714752"/>
            <a:ext cx="3156695" cy="2643206"/>
          </a:xfrm>
          <a:prstGeom prst="rect">
            <a:avLst/>
          </a:prstGeom>
          <a:noFill/>
          <a:ln w="76200" cap="flat" cmpd="tri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1562" t="67811" r="84375" b="13889"/>
          <a:stretch>
            <a:fillRect/>
          </a:stretch>
        </p:blipFill>
        <p:spPr bwMode="auto">
          <a:xfrm>
            <a:off x="3786182" y="928670"/>
            <a:ext cx="1500198" cy="1098183"/>
          </a:xfrm>
          <a:prstGeom prst="rect">
            <a:avLst/>
          </a:prstGeom>
          <a:noFill/>
          <a:ln w="76200" cap="flat" cmpd="tri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86050" y="428604"/>
            <a:ext cx="3429024" cy="36933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sz="1800" b="0" dirty="0">
                <a:cs typeface="B Sina" pitchFamily="2" charset="-78"/>
              </a:rPr>
              <a:t>بنام خداوند جان و خرد</a:t>
            </a:r>
            <a:endParaRPr lang="en-US" sz="1800" b="0" dirty="0">
              <a:cs typeface="B Sina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 descr="Parchment"/>
          <p:cNvSpPr txBox="1">
            <a:spLocks noChangeArrowheads="1"/>
          </p:cNvSpPr>
          <p:nvPr/>
        </p:nvSpPr>
        <p:spPr bwMode="auto">
          <a:xfrm>
            <a:off x="642910" y="1428736"/>
            <a:ext cx="8143932" cy="483209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ar-SA" sz="1400" b="0" dirty="0">
              <a:cs typeface="B Yekan" pitchFamily="2" charset="-78"/>
            </a:endParaRPr>
          </a:p>
          <a:p>
            <a:pPr lvl="0" algn="just">
              <a:buFontTx/>
              <a:buChar char="-"/>
            </a:pPr>
            <a:r>
              <a:rPr lang="fa-IR" sz="1800" dirty="0" smtClean="0"/>
              <a:t>افزايش </a:t>
            </a:r>
            <a:r>
              <a:rPr lang="fa-IR" sz="1800" dirty="0"/>
              <a:t>جمعيت ، توسعه فعاليت‌ها و افزايش ميزان نياز </a:t>
            </a:r>
            <a:r>
              <a:rPr lang="fa-IR" sz="1800" dirty="0" smtClean="0"/>
              <a:t>آبی و تنوع نیازها</a:t>
            </a:r>
          </a:p>
          <a:p>
            <a:pPr lvl="0" algn="just">
              <a:buFontTx/>
              <a:buChar char="-"/>
            </a:pPr>
            <a:r>
              <a:rPr lang="fa-IR" sz="1800" dirty="0" smtClean="0"/>
              <a:t>مهاجرت </a:t>
            </a:r>
          </a:p>
          <a:p>
            <a:pPr lvl="0" algn="just">
              <a:buFontTx/>
              <a:buChar char="-"/>
            </a:pPr>
            <a:r>
              <a:rPr lang="fa-IR" sz="1800" dirty="0" smtClean="0"/>
              <a:t>- دامنه تغييرات شديد جريان‌هاي سطحي در مقياس‌هاي زماني كوتاه‌مدت و عدم تطابق جريان آب رودخانه‌ها با نيازهاي مختلف ، وقوع سيل در برخي از سال‌ها و بروز خشكسالي و كمبود آب در دوره‌هاي هيدرولوژيكي</a:t>
            </a:r>
            <a:endParaRPr lang="en-US" sz="1800" dirty="0" smtClean="0"/>
          </a:p>
          <a:p>
            <a:pPr lvl="0" algn="just"/>
            <a:r>
              <a:rPr lang="fa-IR" sz="1800" dirty="0" smtClean="0"/>
              <a:t>- افزايش </a:t>
            </a:r>
            <a:r>
              <a:rPr lang="fa-IR" sz="1800" dirty="0"/>
              <a:t>پساب‌هاي تصفيه نشده شهري و روستايي، صنعتي و كشاورزي و ورود آن به منابع آب تجديد شونده  و در نهايت افزايش آلودگي منابع و كاهش آب قابل استفاده .</a:t>
            </a:r>
            <a:endParaRPr lang="en-US" sz="1800" dirty="0"/>
          </a:p>
          <a:p>
            <a:pPr algn="just"/>
            <a:r>
              <a:rPr lang="en-US" sz="1800" dirty="0" smtClean="0"/>
              <a:t> </a:t>
            </a:r>
            <a:r>
              <a:rPr lang="fa-IR" sz="1800" dirty="0" smtClean="0"/>
              <a:t>- تشدید تهديدهاي زيست محيطي و تخريب اكوسيستمها و تغییر کاربریها</a:t>
            </a:r>
            <a:endParaRPr lang="en-US" sz="1800" dirty="0" smtClean="0"/>
          </a:p>
          <a:p>
            <a:pPr lvl="0" algn="just">
              <a:buFontTx/>
              <a:buChar char="-"/>
            </a:pPr>
            <a:r>
              <a:rPr lang="fa-IR" sz="1800" dirty="0" smtClean="0"/>
              <a:t>کاهش </a:t>
            </a:r>
            <a:r>
              <a:rPr lang="fa-IR" sz="1800" dirty="0"/>
              <a:t>حجم تغذیه آبخوانها از جریانات سطحی و بارندگیها در مناطق تغذیه آبخوانها </a:t>
            </a:r>
            <a:endParaRPr lang="fa-IR" sz="1800" dirty="0" smtClean="0"/>
          </a:p>
          <a:p>
            <a:pPr lvl="0" algn="just">
              <a:buFontTx/>
              <a:buChar char="-"/>
            </a:pPr>
            <a:r>
              <a:rPr lang="fa-IR" sz="1800" dirty="0" smtClean="0"/>
              <a:t>توسعه </a:t>
            </a:r>
            <a:r>
              <a:rPr lang="fa-IR" sz="1800" dirty="0"/>
              <a:t>مناطق شهری و صنعتی بطور گسترده در </a:t>
            </a:r>
            <a:r>
              <a:rPr lang="fa-IR" sz="1800" dirty="0" smtClean="0"/>
              <a:t>منطقه</a:t>
            </a:r>
            <a:endParaRPr lang="en-US" sz="1800" dirty="0"/>
          </a:p>
          <a:p>
            <a:pPr lvl="0" algn="just">
              <a:buFontTx/>
              <a:buChar char="-"/>
            </a:pPr>
            <a:r>
              <a:rPr lang="fa-IR" sz="1800" dirty="0" smtClean="0"/>
              <a:t>افزایش </a:t>
            </a:r>
            <a:r>
              <a:rPr lang="fa-IR" sz="1800" dirty="0"/>
              <a:t>فشارها برای برداشت از منابع آب </a:t>
            </a:r>
            <a:r>
              <a:rPr lang="fa-IR" sz="1800" dirty="0" smtClean="0"/>
              <a:t>زیرزمینی به عنوان راهکارهای کوتاه مدت</a:t>
            </a:r>
          </a:p>
          <a:p>
            <a:pPr lvl="0" algn="just"/>
            <a:r>
              <a:rPr lang="fa-IR" sz="1600" dirty="0" smtClean="0"/>
              <a:t> 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42860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برخی چالش ها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8" y="-571480"/>
            <a:ext cx="9266896" cy="6858000"/>
          </a:xfrm>
        </p:spPr>
      </p:pic>
      <p:sp>
        <p:nvSpPr>
          <p:cNvPr id="22" name="Flowchart: Connector 21"/>
          <p:cNvSpPr/>
          <p:nvPr/>
        </p:nvSpPr>
        <p:spPr>
          <a:xfrm>
            <a:off x="5670101" y="3629571"/>
            <a:ext cx="228600" cy="2187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79671">
              <a:defRPr/>
            </a:pPr>
            <a:r>
              <a:rPr lang="fa-IR" sz="1400" dirty="0">
                <a:solidFill>
                  <a:schemeClr val="tx1"/>
                </a:solidFill>
                <a:cs typeface="B Titr" pitchFamily="2" charset="-78"/>
              </a:rPr>
              <a:t>1</a:t>
            </a:r>
            <a:endParaRPr lang="en-US" sz="17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12274" y="433885"/>
            <a:ext cx="2751424" cy="1182533"/>
          </a:xfrm>
          <a:custGeom>
            <a:avLst/>
            <a:gdLst>
              <a:gd name="connsiteX0" fmla="*/ 0 w 2301168"/>
              <a:gd name="connsiteY0" fmla="*/ 0 h 927401"/>
              <a:gd name="connsiteX1" fmla="*/ 21668 w 2301168"/>
              <a:gd name="connsiteY1" fmla="*/ 34669 h 927401"/>
              <a:gd name="connsiteX2" fmla="*/ 30336 w 2301168"/>
              <a:gd name="connsiteY2" fmla="*/ 60671 h 927401"/>
              <a:gd name="connsiteX3" fmla="*/ 47670 w 2301168"/>
              <a:gd name="connsiteY3" fmla="*/ 86673 h 927401"/>
              <a:gd name="connsiteX4" fmla="*/ 60671 w 2301168"/>
              <a:gd name="connsiteY4" fmla="*/ 99674 h 927401"/>
              <a:gd name="connsiteX5" fmla="*/ 78006 w 2301168"/>
              <a:gd name="connsiteY5" fmla="*/ 125676 h 927401"/>
              <a:gd name="connsiteX6" fmla="*/ 91007 w 2301168"/>
              <a:gd name="connsiteY6" fmla="*/ 138677 h 927401"/>
              <a:gd name="connsiteX7" fmla="*/ 121342 w 2301168"/>
              <a:gd name="connsiteY7" fmla="*/ 173346 h 927401"/>
              <a:gd name="connsiteX8" fmla="*/ 147344 w 2301168"/>
              <a:gd name="connsiteY8" fmla="*/ 190680 h 927401"/>
              <a:gd name="connsiteX9" fmla="*/ 160345 w 2301168"/>
              <a:gd name="connsiteY9" fmla="*/ 199348 h 927401"/>
              <a:gd name="connsiteX10" fmla="*/ 173346 w 2301168"/>
              <a:gd name="connsiteY10" fmla="*/ 212349 h 927401"/>
              <a:gd name="connsiteX11" fmla="*/ 186347 w 2301168"/>
              <a:gd name="connsiteY11" fmla="*/ 216682 h 927401"/>
              <a:gd name="connsiteX12" fmla="*/ 203681 w 2301168"/>
              <a:gd name="connsiteY12" fmla="*/ 225350 h 927401"/>
              <a:gd name="connsiteX13" fmla="*/ 229683 w 2301168"/>
              <a:gd name="connsiteY13" fmla="*/ 229683 h 927401"/>
              <a:gd name="connsiteX14" fmla="*/ 251352 w 2301168"/>
              <a:gd name="connsiteY14" fmla="*/ 234017 h 927401"/>
              <a:gd name="connsiteX15" fmla="*/ 290354 w 2301168"/>
              <a:gd name="connsiteY15" fmla="*/ 247018 h 927401"/>
              <a:gd name="connsiteX16" fmla="*/ 303355 w 2301168"/>
              <a:gd name="connsiteY16" fmla="*/ 251351 h 927401"/>
              <a:gd name="connsiteX17" fmla="*/ 351026 w 2301168"/>
              <a:gd name="connsiteY17" fmla="*/ 255685 h 927401"/>
              <a:gd name="connsiteX18" fmla="*/ 381361 w 2301168"/>
              <a:gd name="connsiteY18" fmla="*/ 264352 h 927401"/>
              <a:gd name="connsiteX19" fmla="*/ 407363 w 2301168"/>
              <a:gd name="connsiteY19" fmla="*/ 273020 h 927401"/>
              <a:gd name="connsiteX20" fmla="*/ 437699 w 2301168"/>
              <a:gd name="connsiteY20" fmla="*/ 281687 h 927401"/>
              <a:gd name="connsiteX21" fmla="*/ 455033 w 2301168"/>
              <a:gd name="connsiteY21" fmla="*/ 286021 h 927401"/>
              <a:gd name="connsiteX22" fmla="*/ 481035 w 2301168"/>
              <a:gd name="connsiteY22" fmla="*/ 294688 h 927401"/>
              <a:gd name="connsiteX23" fmla="*/ 515704 w 2301168"/>
              <a:gd name="connsiteY23" fmla="*/ 303355 h 927401"/>
              <a:gd name="connsiteX24" fmla="*/ 554707 w 2301168"/>
              <a:gd name="connsiteY24" fmla="*/ 325023 h 927401"/>
              <a:gd name="connsiteX25" fmla="*/ 576375 w 2301168"/>
              <a:gd name="connsiteY25" fmla="*/ 342358 h 927401"/>
              <a:gd name="connsiteX26" fmla="*/ 606711 w 2301168"/>
              <a:gd name="connsiteY26" fmla="*/ 364026 h 927401"/>
              <a:gd name="connsiteX27" fmla="*/ 641380 w 2301168"/>
              <a:gd name="connsiteY27" fmla="*/ 390028 h 927401"/>
              <a:gd name="connsiteX28" fmla="*/ 654381 w 2301168"/>
              <a:gd name="connsiteY28" fmla="*/ 394362 h 927401"/>
              <a:gd name="connsiteX29" fmla="*/ 667382 w 2301168"/>
              <a:gd name="connsiteY29" fmla="*/ 403029 h 927401"/>
              <a:gd name="connsiteX30" fmla="*/ 693384 w 2301168"/>
              <a:gd name="connsiteY30" fmla="*/ 424697 h 927401"/>
              <a:gd name="connsiteX31" fmla="*/ 715052 w 2301168"/>
              <a:gd name="connsiteY31" fmla="*/ 429031 h 927401"/>
              <a:gd name="connsiteX32" fmla="*/ 736720 w 2301168"/>
              <a:gd name="connsiteY32" fmla="*/ 437698 h 927401"/>
              <a:gd name="connsiteX33" fmla="*/ 749721 w 2301168"/>
              <a:gd name="connsiteY33" fmla="*/ 442032 h 927401"/>
              <a:gd name="connsiteX34" fmla="*/ 762722 w 2301168"/>
              <a:gd name="connsiteY34" fmla="*/ 450699 h 927401"/>
              <a:gd name="connsiteX35" fmla="*/ 793058 w 2301168"/>
              <a:gd name="connsiteY35" fmla="*/ 455033 h 927401"/>
              <a:gd name="connsiteX36" fmla="*/ 923067 w 2301168"/>
              <a:gd name="connsiteY36" fmla="*/ 463700 h 927401"/>
              <a:gd name="connsiteX37" fmla="*/ 957736 w 2301168"/>
              <a:gd name="connsiteY37" fmla="*/ 472368 h 927401"/>
              <a:gd name="connsiteX38" fmla="*/ 966404 w 2301168"/>
              <a:gd name="connsiteY38" fmla="*/ 481035 h 927401"/>
              <a:gd name="connsiteX39" fmla="*/ 992406 w 2301168"/>
              <a:gd name="connsiteY39" fmla="*/ 498369 h 927401"/>
              <a:gd name="connsiteX40" fmla="*/ 1040076 w 2301168"/>
              <a:gd name="connsiteY40" fmla="*/ 507037 h 927401"/>
              <a:gd name="connsiteX41" fmla="*/ 1079079 w 2301168"/>
              <a:gd name="connsiteY41" fmla="*/ 515704 h 927401"/>
              <a:gd name="connsiteX42" fmla="*/ 1092080 w 2301168"/>
              <a:gd name="connsiteY42" fmla="*/ 520038 h 927401"/>
              <a:gd name="connsiteX43" fmla="*/ 1118081 w 2301168"/>
              <a:gd name="connsiteY43" fmla="*/ 524371 h 927401"/>
              <a:gd name="connsiteX44" fmla="*/ 1139750 w 2301168"/>
              <a:gd name="connsiteY44" fmla="*/ 528705 h 927401"/>
              <a:gd name="connsiteX45" fmla="*/ 1235090 w 2301168"/>
              <a:gd name="connsiteY45" fmla="*/ 533039 h 927401"/>
              <a:gd name="connsiteX46" fmla="*/ 1265426 w 2301168"/>
              <a:gd name="connsiteY46" fmla="*/ 537372 h 927401"/>
              <a:gd name="connsiteX47" fmla="*/ 1278427 w 2301168"/>
              <a:gd name="connsiteY47" fmla="*/ 541706 h 927401"/>
              <a:gd name="connsiteX48" fmla="*/ 1317429 w 2301168"/>
              <a:gd name="connsiteY48" fmla="*/ 546040 h 927401"/>
              <a:gd name="connsiteX49" fmla="*/ 1330430 w 2301168"/>
              <a:gd name="connsiteY49" fmla="*/ 554707 h 927401"/>
              <a:gd name="connsiteX50" fmla="*/ 1356432 w 2301168"/>
              <a:gd name="connsiteY50" fmla="*/ 563374 h 927401"/>
              <a:gd name="connsiteX51" fmla="*/ 1382434 w 2301168"/>
              <a:gd name="connsiteY51" fmla="*/ 572041 h 927401"/>
              <a:gd name="connsiteX52" fmla="*/ 1395435 w 2301168"/>
              <a:gd name="connsiteY52" fmla="*/ 576375 h 927401"/>
              <a:gd name="connsiteX53" fmla="*/ 1408436 w 2301168"/>
              <a:gd name="connsiteY53" fmla="*/ 580709 h 927401"/>
              <a:gd name="connsiteX54" fmla="*/ 1425771 w 2301168"/>
              <a:gd name="connsiteY54" fmla="*/ 589376 h 927401"/>
              <a:gd name="connsiteX55" fmla="*/ 1438772 w 2301168"/>
              <a:gd name="connsiteY55" fmla="*/ 598043 h 927401"/>
              <a:gd name="connsiteX56" fmla="*/ 1460440 w 2301168"/>
              <a:gd name="connsiteY56" fmla="*/ 619712 h 927401"/>
              <a:gd name="connsiteX57" fmla="*/ 1473441 w 2301168"/>
              <a:gd name="connsiteY57" fmla="*/ 624045 h 927401"/>
              <a:gd name="connsiteX58" fmla="*/ 1508110 w 2301168"/>
              <a:gd name="connsiteY58" fmla="*/ 650047 h 927401"/>
              <a:gd name="connsiteX59" fmla="*/ 1521111 w 2301168"/>
              <a:gd name="connsiteY59" fmla="*/ 658714 h 927401"/>
              <a:gd name="connsiteX60" fmla="*/ 1529778 w 2301168"/>
              <a:gd name="connsiteY60" fmla="*/ 667382 h 927401"/>
              <a:gd name="connsiteX61" fmla="*/ 1577448 w 2301168"/>
              <a:gd name="connsiteY61" fmla="*/ 680383 h 927401"/>
              <a:gd name="connsiteX62" fmla="*/ 1603450 w 2301168"/>
              <a:gd name="connsiteY62" fmla="*/ 689050 h 927401"/>
              <a:gd name="connsiteX63" fmla="*/ 1625118 w 2301168"/>
              <a:gd name="connsiteY63" fmla="*/ 702051 h 927401"/>
              <a:gd name="connsiteX64" fmla="*/ 1642453 w 2301168"/>
              <a:gd name="connsiteY64" fmla="*/ 710718 h 927401"/>
              <a:gd name="connsiteX65" fmla="*/ 1668455 w 2301168"/>
              <a:gd name="connsiteY65" fmla="*/ 719386 h 927401"/>
              <a:gd name="connsiteX66" fmla="*/ 1698790 w 2301168"/>
              <a:gd name="connsiteY66" fmla="*/ 728053 h 927401"/>
              <a:gd name="connsiteX67" fmla="*/ 1733460 w 2301168"/>
              <a:gd name="connsiteY67" fmla="*/ 741054 h 927401"/>
              <a:gd name="connsiteX68" fmla="*/ 1755128 w 2301168"/>
              <a:gd name="connsiteY68" fmla="*/ 749721 h 927401"/>
              <a:gd name="connsiteX69" fmla="*/ 1776796 w 2301168"/>
              <a:gd name="connsiteY69" fmla="*/ 754055 h 927401"/>
              <a:gd name="connsiteX70" fmla="*/ 1794131 w 2301168"/>
              <a:gd name="connsiteY70" fmla="*/ 758388 h 927401"/>
              <a:gd name="connsiteX71" fmla="*/ 1811465 w 2301168"/>
              <a:gd name="connsiteY71" fmla="*/ 767056 h 927401"/>
              <a:gd name="connsiteX72" fmla="*/ 1833134 w 2301168"/>
              <a:gd name="connsiteY72" fmla="*/ 771389 h 927401"/>
              <a:gd name="connsiteX73" fmla="*/ 1850468 w 2301168"/>
              <a:gd name="connsiteY73" fmla="*/ 775723 h 927401"/>
              <a:gd name="connsiteX74" fmla="*/ 1863469 w 2301168"/>
              <a:gd name="connsiteY74" fmla="*/ 780057 h 927401"/>
              <a:gd name="connsiteX75" fmla="*/ 1885137 w 2301168"/>
              <a:gd name="connsiteY75" fmla="*/ 784390 h 927401"/>
              <a:gd name="connsiteX76" fmla="*/ 1911139 w 2301168"/>
              <a:gd name="connsiteY76" fmla="*/ 793058 h 927401"/>
              <a:gd name="connsiteX77" fmla="*/ 1924140 w 2301168"/>
              <a:gd name="connsiteY77" fmla="*/ 797391 h 927401"/>
              <a:gd name="connsiteX78" fmla="*/ 1950142 w 2301168"/>
              <a:gd name="connsiteY78" fmla="*/ 801725 h 927401"/>
              <a:gd name="connsiteX79" fmla="*/ 1980478 w 2301168"/>
              <a:gd name="connsiteY79" fmla="*/ 810392 h 927401"/>
              <a:gd name="connsiteX80" fmla="*/ 2002146 w 2301168"/>
              <a:gd name="connsiteY80" fmla="*/ 814726 h 927401"/>
              <a:gd name="connsiteX81" fmla="*/ 2045482 w 2301168"/>
              <a:gd name="connsiteY81" fmla="*/ 836394 h 927401"/>
              <a:gd name="connsiteX82" fmla="*/ 2067151 w 2301168"/>
              <a:gd name="connsiteY82" fmla="*/ 849395 h 927401"/>
              <a:gd name="connsiteX83" fmla="*/ 2106154 w 2301168"/>
              <a:gd name="connsiteY83" fmla="*/ 862396 h 927401"/>
              <a:gd name="connsiteX84" fmla="*/ 2132155 w 2301168"/>
              <a:gd name="connsiteY84" fmla="*/ 871063 h 927401"/>
              <a:gd name="connsiteX85" fmla="*/ 2145156 w 2301168"/>
              <a:gd name="connsiteY85" fmla="*/ 875397 h 927401"/>
              <a:gd name="connsiteX86" fmla="*/ 2175492 w 2301168"/>
              <a:gd name="connsiteY86" fmla="*/ 892732 h 927401"/>
              <a:gd name="connsiteX87" fmla="*/ 2188493 w 2301168"/>
              <a:gd name="connsiteY87" fmla="*/ 901399 h 927401"/>
              <a:gd name="connsiteX88" fmla="*/ 2223162 w 2301168"/>
              <a:gd name="connsiteY88" fmla="*/ 910066 h 927401"/>
              <a:gd name="connsiteX89" fmla="*/ 2236163 w 2301168"/>
              <a:gd name="connsiteY89" fmla="*/ 914400 h 927401"/>
              <a:gd name="connsiteX90" fmla="*/ 2262165 w 2301168"/>
              <a:gd name="connsiteY90" fmla="*/ 918733 h 927401"/>
              <a:gd name="connsiteX91" fmla="*/ 2283833 w 2301168"/>
              <a:gd name="connsiteY91" fmla="*/ 923067 h 927401"/>
              <a:gd name="connsiteX92" fmla="*/ 2301168 w 2301168"/>
              <a:gd name="connsiteY92" fmla="*/ 927401 h 92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01168" h="927401">
                <a:moveTo>
                  <a:pt x="0" y="0"/>
                </a:moveTo>
                <a:cubicBezTo>
                  <a:pt x="7223" y="11556"/>
                  <a:pt x="17358" y="21741"/>
                  <a:pt x="21668" y="34669"/>
                </a:cubicBezTo>
                <a:cubicBezTo>
                  <a:pt x="24557" y="43336"/>
                  <a:pt x="25268" y="53069"/>
                  <a:pt x="30336" y="60671"/>
                </a:cubicBezTo>
                <a:cubicBezTo>
                  <a:pt x="36114" y="69338"/>
                  <a:pt x="40304" y="79307"/>
                  <a:pt x="47670" y="86673"/>
                </a:cubicBezTo>
                <a:cubicBezTo>
                  <a:pt x="52004" y="91007"/>
                  <a:pt x="56908" y="94836"/>
                  <a:pt x="60671" y="99674"/>
                </a:cubicBezTo>
                <a:cubicBezTo>
                  <a:pt x="67066" y="107897"/>
                  <a:pt x="70640" y="118310"/>
                  <a:pt x="78006" y="125676"/>
                </a:cubicBezTo>
                <a:cubicBezTo>
                  <a:pt x="82340" y="130010"/>
                  <a:pt x="87083" y="133969"/>
                  <a:pt x="91007" y="138677"/>
                </a:cubicBezTo>
                <a:cubicBezTo>
                  <a:pt x="105322" y="155854"/>
                  <a:pt x="96028" y="156470"/>
                  <a:pt x="121342" y="173346"/>
                </a:cubicBezTo>
                <a:lnTo>
                  <a:pt x="147344" y="190680"/>
                </a:lnTo>
                <a:cubicBezTo>
                  <a:pt x="151678" y="193569"/>
                  <a:pt x="156662" y="195665"/>
                  <a:pt x="160345" y="199348"/>
                </a:cubicBezTo>
                <a:cubicBezTo>
                  <a:pt x="164679" y="203682"/>
                  <a:pt x="168247" y="208949"/>
                  <a:pt x="173346" y="212349"/>
                </a:cubicBezTo>
                <a:cubicBezTo>
                  <a:pt x="177147" y="214883"/>
                  <a:pt x="182148" y="214883"/>
                  <a:pt x="186347" y="216682"/>
                </a:cubicBezTo>
                <a:cubicBezTo>
                  <a:pt x="192285" y="219227"/>
                  <a:pt x="197493" y="223494"/>
                  <a:pt x="203681" y="225350"/>
                </a:cubicBezTo>
                <a:cubicBezTo>
                  <a:pt x="212097" y="227875"/>
                  <a:pt x="221038" y="228111"/>
                  <a:pt x="229683" y="229683"/>
                </a:cubicBezTo>
                <a:cubicBezTo>
                  <a:pt x="236930" y="231001"/>
                  <a:pt x="244245" y="232079"/>
                  <a:pt x="251352" y="234017"/>
                </a:cubicBezTo>
                <a:cubicBezTo>
                  <a:pt x="251395" y="234029"/>
                  <a:pt x="283832" y="244844"/>
                  <a:pt x="290354" y="247018"/>
                </a:cubicBezTo>
                <a:cubicBezTo>
                  <a:pt x="294688" y="248463"/>
                  <a:pt x="298806" y="250937"/>
                  <a:pt x="303355" y="251351"/>
                </a:cubicBezTo>
                <a:lnTo>
                  <a:pt x="351026" y="255685"/>
                </a:lnTo>
                <a:cubicBezTo>
                  <a:pt x="394720" y="270251"/>
                  <a:pt x="326945" y="248027"/>
                  <a:pt x="381361" y="264352"/>
                </a:cubicBezTo>
                <a:cubicBezTo>
                  <a:pt x="390112" y="266977"/>
                  <a:pt x="398499" y="270804"/>
                  <a:pt x="407363" y="273020"/>
                </a:cubicBezTo>
                <a:cubicBezTo>
                  <a:pt x="461488" y="286549"/>
                  <a:pt x="394230" y="269266"/>
                  <a:pt x="437699" y="281687"/>
                </a:cubicBezTo>
                <a:cubicBezTo>
                  <a:pt x="443426" y="283323"/>
                  <a:pt x="449328" y="284310"/>
                  <a:pt x="455033" y="286021"/>
                </a:cubicBezTo>
                <a:cubicBezTo>
                  <a:pt x="463784" y="288646"/>
                  <a:pt x="472172" y="292472"/>
                  <a:pt x="481035" y="294688"/>
                </a:cubicBezTo>
                <a:lnTo>
                  <a:pt x="515704" y="303355"/>
                </a:lnTo>
                <a:cubicBezTo>
                  <a:pt x="545507" y="323224"/>
                  <a:pt x="531824" y="317396"/>
                  <a:pt x="554707" y="325023"/>
                </a:cubicBezTo>
                <a:cubicBezTo>
                  <a:pt x="584198" y="354517"/>
                  <a:pt x="538124" y="309572"/>
                  <a:pt x="576375" y="342358"/>
                </a:cubicBezTo>
                <a:cubicBezTo>
                  <a:pt x="602549" y="364792"/>
                  <a:pt x="582822" y="356064"/>
                  <a:pt x="606711" y="364026"/>
                </a:cubicBezTo>
                <a:cubicBezTo>
                  <a:pt x="616979" y="374295"/>
                  <a:pt x="626675" y="385126"/>
                  <a:pt x="641380" y="390028"/>
                </a:cubicBezTo>
                <a:cubicBezTo>
                  <a:pt x="645714" y="391473"/>
                  <a:pt x="650295" y="392319"/>
                  <a:pt x="654381" y="394362"/>
                </a:cubicBezTo>
                <a:cubicBezTo>
                  <a:pt x="659039" y="396691"/>
                  <a:pt x="663381" y="399695"/>
                  <a:pt x="667382" y="403029"/>
                </a:cubicBezTo>
                <a:cubicBezTo>
                  <a:pt x="676580" y="410694"/>
                  <a:pt x="681645" y="420295"/>
                  <a:pt x="693384" y="424697"/>
                </a:cubicBezTo>
                <a:cubicBezTo>
                  <a:pt x="700281" y="427283"/>
                  <a:pt x="707997" y="426914"/>
                  <a:pt x="715052" y="429031"/>
                </a:cubicBezTo>
                <a:cubicBezTo>
                  <a:pt x="722503" y="431266"/>
                  <a:pt x="729436" y="434967"/>
                  <a:pt x="736720" y="437698"/>
                </a:cubicBezTo>
                <a:cubicBezTo>
                  <a:pt x="740997" y="439302"/>
                  <a:pt x="745635" y="439989"/>
                  <a:pt x="749721" y="442032"/>
                </a:cubicBezTo>
                <a:cubicBezTo>
                  <a:pt x="754379" y="444361"/>
                  <a:pt x="757733" y="449202"/>
                  <a:pt x="762722" y="450699"/>
                </a:cubicBezTo>
                <a:cubicBezTo>
                  <a:pt x="772506" y="453634"/>
                  <a:pt x="782946" y="453588"/>
                  <a:pt x="793058" y="455033"/>
                </a:cubicBezTo>
                <a:cubicBezTo>
                  <a:pt x="845883" y="472643"/>
                  <a:pt x="777594" y="451231"/>
                  <a:pt x="923067" y="463700"/>
                </a:cubicBezTo>
                <a:cubicBezTo>
                  <a:pt x="934936" y="464717"/>
                  <a:pt x="957736" y="472368"/>
                  <a:pt x="957736" y="472368"/>
                </a:cubicBezTo>
                <a:cubicBezTo>
                  <a:pt x="960625" y="475257"/>
                  <a:pt x="963135" y="478584"/>
                  <a:pt x="966404" y="481035"/>
                </a:cubicBezTo>
                <a:cubicBezTo>
                  <a:pt x="974738" y="487285"/>
                  <a:pt x="982300" y="495842"/>
                  <a:pt x="992406" y="498369"/>
                </a:cubicBezTo>
                <a:cubicBezTo>
                  <a:pt x="1019650" y="505181"/>
                  <a:pt x="1003844" y="501861"/>
                  <a:pt x="1040076" y="507037"/>
                </a:cubicBezTo>
                <a:cubicBezTo>
                  <a:pt x="1069349" y="516793"/>
                  <a:pt x="1033307" y="505532"/>
                  <a:pt x="1079079" y="515704"/>
                </a:cubicBezTo>
                <a:cubicBezTo>
                  <a:pt x="1083538" y="516695"/>
                  <a:pt x="1087621" y="519047"/>
                  <a:pt x="1092080" y="520038"/>
                </a:cubicBezTo>
                <a:cubicBezTo>
                  <a:pt x="1100657" y="521944"/>
                  <a:pt x="1109436" y="522799"/>
                  <a:pt x="1118081" y="524371"/>
                </a:cubicBezTo>
                <a:cubicBezTo>
                  <a:pt x="1125328" y="525689"/>
                  <a:pt x="1132404" y="528161"/>
                  <a:pt x="1139750" y="528705"/>
                </a:cubicBezTo>
                <a:cubicBezTo>
                  <a:pt x="1171476" y="531055"/>
                  <a:pt x="1203310" y="531594"/>
                  <a:pt x="1235090" y="533039"/>
                </a:cubicBezTo>
                <a:cubicBezTo>
                  <a:pt x="1245202" y="534483"/>
                  <a:pt x="1255410" y="535369"/>
                  <a:pt x="1265426" y="537372"/>
                </a:cubicBezTo>
                <a:cubicBezTo>
                  <a:pt x="1269905" y="538268"/>
                  <a:pt x="1273921" y="540955"/>
                  <a:pt x="1278427" y="541706"/>
                </a:cubicBezTo>
                <a:cubicBezTo>
                  <a:pt x="1291330" y="543857"/>
                  <a:pt x="1304428" y="544595"/>
                  <a:pt x="1317429" y="546040"/>
                </a:cubicBezTo>
                <a:cubicBezTo>
                  <a:pt x="1321763" y="548929"/>
                  <a:pt x="1325671" y="552592"/>
                  <a:pt x="1330430" y="554707"/>
                </a:cubicBezTo>
                <a:cubicBezTo>
                  <a:pt x="1338779" y="558417"/>
                  <a:pt x="1347765" y="560485"/>
                  <a:pt x="1356432" y="563374"/>
                </a:cubicBezTo>
                <a:lnTo>
                  <a:pt x="1382434" y="572041"/>
                </a:lnTo>
                <a:lnTo>
                  <a:pt x="1395435" y="576375"/>
                </a:lnTo>
                <a:cubicBezTo>
                  <a:pt x="1399769" y="577820"/>
                  <a:pt x="1404350" y="578666"/>
                  <a:pt x="1408436" y="580709"/>
                </a:cubicBezTo>
                <a:cubicBezTo>
                  <a:pt x="1414214" y="583598"/>
                  <a:pt x="1420162" y="586171"/>
                  <a:pt x="1425771" y="589376"/>
                </a:cubicBezTo>
                <a:cubicBezTo>
                  <a:pt x="1430293" y="591960"/>
                  <a:pt x="1434852" y="594613"/>
                  <a:pt x="1438772" y="598043"/>
                </a:cubicBezTo>
                <a:cubicBezTo>
                  <a:pt x="1446459" y="604769"/>
                  <a:pt x="1450749" y="616482"/>
                  <a:pt x="1460440" y="619712"/>
                </a:cubicBezTo>
                <a:lnTo>
                  <a:pt x="1473441" y="624045"/>
                </a:lnTo>
                <a:cubicBezTo>
                  <a:pt x="1498339" y="648944"/>
                  <a:pt x="1485418" y="642484"/>
                  <a:pt x="1508110" y="650047"/>
                </a:cubicBezTo>
                <a:cubicBezTo>
                  <a:pt x="1512444" y="652936"/>
                  <a:pt x="1517044" y="655460"/>
                  <a:pt x="1521111" y="658714"/>
                </a:cubicBezTo>
                <a:cubicBezTo>
                  <a:pt x="1524302" y="661266"/>
                  <a:pt x="1526123" y="665555"/>
                  <a:pt x="1529778" y="667382"/>
                </a:cubicBezTo>
                <a:cubicBezTo>
                  <a:pt x="1550725" y="677856"/>
                  <a:pt x="1556530" y="674678"/>
                  <a:pt x="1577448" y="680383"/>
                </a:cubicBezTo>
                <a:cubicBezTo>
                  <a:pt x="1586262" y="682787"/>
                  <a:pt x="1603450" y="689050"/>
                  <a:pt x="1603450" y="689050"/>
                </a:cubicBezTo>
                <a:cubicBezTo>
                  <a:pt x="1617864" y="703462"/>
                  <a:pt x="1605430" y="693613"/>
                  <a:pt x="1625118" y="702051"/>
                </a:cubicBezTo>
                <a:cubicBezTo>
                  <a:pt x="1631056" y="704596"/>
                  <a:pt x="1636455" y="708319"/>
                  <a:pt x="1642453" y="710718"/>
                </a:cubicBezTo>
                <a:cubicBezTo>
                  <a:pt x="1650936" y="714111"/>
                  <a:pt x="1659788" y="716497"/>
                  <a:pt x="1668455" y="719386"/>
                </a:cubicBezTo>
                <a:cubicBezTo>
                  <a:pt x="1687095" y="725599"/>
                  <a:pt x="1677039" y="722615"/>
                  <a:pt x="1698790" y="728053"/>
                </a:cubicBezTo>
                <a:cubicBezTo>
                  <a:pt x="1723083" y="744248"/>
                  <a:pt x="1699382" y="730831"/>
                  <a:pt x="1733460" y="741054"/>
                </a:cubicBezTo>
                <a:cubicBezTo>
                  <a:pt x="1740911" y="743289"/>
                  <a:pt x="1747677" y="747486"/>
                  <a:pt x="1755128" y="749721"/>
                </a:cubicBezTo>
                <a:cubicBezTo>
                  <a:pt x="1762183" y="751838"/>
                  <a:pt x="1769606" y="752457"/>
                  <a:pt x="1776796" y="754055"/>
                </a:cubicBezTo>
                <a:cubicBezTo>
                  <a:pt x="1782610" y="755347"/>
                  <a:pt x="1788353" y="756944"/>
                  <a:pt x="1794131" y="758388"/>
                </a:cubicBezTo>
                <a:cubicBezTo>
                  <a:pt x="1799909" y="761277"/>
                  <a:pt x="1805336" y="765013"/>
                  <a:pt x="1811465" y="767056"/>
                </a:cubicBezTo>
                <a:cubicBezTo>
                  <a:pt x="1818453" y="769385"/>
                  <a:pt x="1825943" y="769791"/>
                  <a:pt x="1833134" y="771389"/>
                </a:cubicBezTo>
                <a:cubicBezTo>
                  <a:pt x="1838948" y="772681"/>
                  <a:pt x="1844741" y="774087"/>
                  <a:pt x="1850468" y="775723"/>
                </a:cubicBezTo>
                <a:cubicBezTo>
                  <a:pt x="1854860" y="776978"/>
                  <a:pt x="1859037" y="778949"/>
                  <a:pt x="1863469" y="780057"/>
                </a:cubicBezTo>
                <a:cubicBezTo>
                  <a:pt x="1870615" y="781843"/>
                  <a:pt x="1878031" y="782452"/>
                  <a:pt x="1885137" y="784390"/>
                </a:cubicBezTo>
                <a:cubicBezTo>
                  <a:pt x="1893951" y="786794"/>
                  <a:pt x="1902472" y="790169"/>
                  <a:pt x="1911139" y="793058"/>
                </a:cubicBezTo>
                <a:cubicBezTo>
                  <a:pt x="1915473" y="794503"/>
                  <a:pt x="1919634" y="796640"/>
                  <a:pt x="1924140" y="797391"/>
                </a:cubicBezTo>
                <a:cubicBezTo>
                  <a:pt x="1932807" y="798836"/>
                  <a:pt x="1941526" y="800002"/>
                  <a:pt x="1950142" y="801725"/>
                </a:cubicBezTo>
                <a:cubicBezTo>
                  <a:pt x="1990661" y="809829"/>
                  <a:pt x="1947445" y="802134"/>
                  <a:pt x="1980478" y="810392"/>
                </a:cubicBezTo>
                <a:cubicBezTo>
                  <a:pt x="1987624" y="812178"/>
                  <a:pt x="1994923" y="813281"/>
                  <a:pt x="2002146" y="814726"/>
                </a:cubicBezTo>
                <a:cubicBezTo>
                  <a:pt x="2033104" y="835364"/>
                  <a:pt x="2018042" y="829533"/>
                  <a:pt x="2045482" y="836394"/>
                </a:cubicBezTo>
                <a:cubicBezTo>
                  <a:pt x="2062413" y="853323"/>
                  <a:pt x="2044648" y="838143"/>
                  <a:pt x="2067151" y="849395"/>
                </a:cubicBezTo>
                <a:cubicBezTo>
                  <a:pt x="2097618" y="864629"/>
                  <a:pt x="2057882" y="854350"/>
                  <a:pt x="2106154" y="862396"/>
                </a:cubicBezTo>
                <a:lnTo>
                  <a:pt x="2132155" y="871063"/>
                </a:lnTo>
                <a:cubicBezTo>
                  <a:pt x="2136489" y="872508"/>
                  <a:pt x="2141355" y="872863"/>
                  <a:pt x="2145156" y="875397"/>
                </a:cubicBezTo>
                <a:cubicBezTo>
                  <a:pt x="2176830" y="896512"/>
                  <a:pt x="2137004" y="870739"/>
                  <a:pt x="2175492" y="892732"/>
                </a:cubicBezTo>
                <a:cubicBezTo>
                  <a:pt x="2180014" y="895316"/>
                  <a:pt x="2183598" y="899619"/>
                  <a:pt x="2188493" y="901399"/>
                </a:cubicBezTo>
                <a:cubicBezTo>
                  <a:pt x="2199688" y="905470"/>
                  <a:pt x="2211861" y="906299"/>
                  <a:pt x="2223162" y="910066"/>
                </a:cubicBezTo>
                <a:cubicBezTo>
                  <a:pt x="2227496" y="911511"/>
                  <a:pt x="2231704" y="913409"/>
                  <a:pt x="2236163" y="914400"/>
                </a:cubicBezTo>
                <a:cubicBezTo>
                  <a:pt x="2244741" y="916306"/>
                  <a:pt x="2253520" y="917161"/>
                  <a:pt x="2262165" y="918733"/>
                </a:cubicBezTo>
                <a:cubicBezTo>
                  <a:pt x="2269412" y="920051"/>
                  <a:pt x="2276643" y="921469"/>
                  <a:pt x="2283833" y="923067"/>
                </a:cubicBezTo>
                <a:cubicBezTo>
                  <a:pt x="2289647" y="924359"/>
                  <a:pt x="2301168" y="927401"/>
                  <a:pt x="2301168" y="927401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13887" y="1908082"/>
            <a:ext cx="348721" cy="440755"/>
          </a:xfrm>
          <a:custGeom>
            <a:avLst/>
            <a:gdLst>
              <a:gd name="connsiteX0" fmla="*/ 298852 w 298852"/>
              <a:gd name="connsiteY0" fmla="*/ 0 h 392523"/>
              <a:gd name="connsiteX1" fmla="*/ 285471 w 298852"/>
              <a:gd name="connsiteY1" fmla="*/ 22302 h 392523"/>
              <a:gd name="connsiteX2" fmla="*/ 281010 w 298852"/>
              <a:gd name="connsiteY2" fmla="*/ 40144 h 392523"/>
              <a:gd name="connsiteX3" fmla="*/ 267629 w 298852"/>
              <a:gd name="connsiteY3" fmla="*/ 49065 h 392523"/>
              <a:gd name="connsiteX4" fmla="*/ 240866 w 298852"/>
              <a:gd name="connsiteY4" fmla="*/ 89210 h 392523"/>
              <a:gd name="connsiteX5" fmla="*/ 231945 w 298852"/>
              <a:gd name="connsiteY5" fmla="*/ 102591 h 392523"/>
              <a:gd name="connsiteX6" fmla="*/ 218564 w 298852"/>
              <a:gd name="connsiteY6" fmla="*/ 111512 h 392523"/>
              <a:gd name="connsiteX7" fmla="*/ 187340 w 298852"/>
              <a:gd name="connsiteY7" fmla="*/ 151657 h 392523"/>
              <a:gd name="connsiteX8" fmla="*/ 182880 w 298852"/>
              <a:gd name="connsiteY8" fmla="*/ 165038 h 392523"/>
              <a:gd name="connsiteX9" fmla="*/ 160577 w 298852"/>
              <a:gd name="connsiteY9" fmla="*/ 196261 h 392523"/>
              <a:gd name="connsiteX10" fmla="*/ 147196 w 298852"/>
              <a:gd name="connsiteY10" fmla="*/ 205182 h 392523"/>
              <a:gd name="connsiteX11" fmla="*/ 124893 w 298852"/>
              <a:gd name="connsiteY11" fmla="*/ 223024 h 392523"/>
              <a:gd name="connsiteX12" fmla="*/ 93670 w 298852"/>
              <a:gd name="connsiteY12" fmla="*/ 263169 h 392523"/>
              <a:gd name="connsiteX13" fmla="*/ 75828 w 298852"/>
              <a:gd name="connsiteY13" fmla="*/ 289932 h 392523"/>
              <a:gd name="connsiteX14" fmla="*/ 66907 w 298852"/>
              <a:gd name="connsiteY14" fmla="*/ 303313 h 392523"/>
              <a:gd name="connsiteX15" fmla="*/ 62447 w 298852"/>
              <a:gd name="connsiteY15" fmla="*/ 316695 h 392523"/>
              <a:gd name="connsiteX16" fmla="*/ 40144 w 298852"/>
              <a:gd name="connsiteY16" fmla="*/ 343457 h 392523"/>
              <a:gd name="connsiteX17" fmla="*/ 35684 w 298852"/>
              <a:gd name="connsiteY17" fmla="*/ 356839 h 392523"/>
              <a:gd name="connsiteX18" fmla="*/ 4460 w 298852"/>
              <a:gd name="connsiteY18" fmla="*/ 379141 h 392523"/>
              <a:gd name="connsiteX19" fmla="*/ 0 w 298852"/>
              <a:gd name="connsiteY19" fmla="*/ 392523 h 39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8852" h="392523">
                <a:moveTo>
                  <a:pt x="298852" y="0"/>
                </a:moveTo>
                <a:cubicBezTo>
                  <a:pt x="294392" y="7434"/>
                  <a:pt x="288992" y="14380"/>
                  <a:pt x="285471" y="22302"/>
                </a:cubicBezTo>
                <a:cubicBezTo>
                  <a:pt x="282981" y="27904"/>
                  <a:pt x="284411" y="35043"/>
                  <a:pt x="281010" y="40144"/>
                </a:cubicBezTo>
                <a:cubicBezTo>
                  <a:pt x="278036" y="44604"/>
                  <a:pt x="272089" y="46091"/>
                  <a:pt x="267629" y="49065"/>
                </a:cubicBezTo>
                <a:lnTo>
                  <a:pt x="240866" y="89210"/>
                </a:lnTo>
                <a:cubicBezTo>
                  <a:pt x="237892" y="93670"/>
                  <a:pt x="236405" y="99617"/>
                  <a:pt x="231945" y="102591"/>
                </a:cubicBezTo>
                <a:lnTo>
                  <a:pt x="218564" y="111512"/>
                </a:lnTo>
                <a:cubicBezTo>
                  <a:pt x="197223" y="143524"/>
                  <a:pt x="208303" y="130694"/>
                  <a:pt x="187340" y="151657"/>
                </a:cubicBezTo>
                <a:cubicBezTo>
                  <a:pt x="185853" y="156117"/>
                  <a:pt x="184983" y="160833"/>
                  <a:pt x="182880" y="165038"/>
                </a:cubicBezTo>
                <a:cubicBezTo>
                  <a:pt x="180347" y="170103"/>
                  <a:pt x="162597" y="194241"/>
                  <a:pt x="160577" y="196261"/>
                </a:cubicBezTo>
                <a:cubicBezTo>
                  <a:pt x="156786" y="200052"/>
                  <a:pt x="151656" y="202208"/>
                  <a:pt x="147196" y="205182"/>
                </a:cubicBezTo>
                <a:cubicBezTo>
                  <a:pt x="127244" y="235112"/>
                  <a:pt x="150749" y="205787"/>
                  <a:pt x="124893" y="223024"/>
                </a:cubicBezTo>
                <a:cubicBezTo>
                  <a:pt x="112318" y="231408"/>
                  <a:pt x="100757" y="252539"/>
                  <a:pt x="93670" y="263169"/>
                </a:cubicBezTo>
                <a:lnTo>
                  <a:pt x="75828" y="289932"/>
                </a:lnTo>
                <a:lnTo>
                  <a:pt x="66907" y="303313"/>
                </a:lnTo>
                <a:cubicBezTo>
                  <a:pt x="65420" y="307774"/>
                  <a:pt x="64550" y="312489"/>
                  <a:pt x="62447" y="316695"/>
                </a:cubicBezTo>
                <a:cubicBezTo>
                  <a:pt x="56238" y="329114"/>
                  <a:pt x="50008" y="333593"/>
                  <a:pt x="40144" y="343457"/>
                </a:cubicBezTo>
                <a:cubicBezTo>
                  <a:pt x="38657" y="347918"/>
                  <a:pt x="38694" y="353227"/>
                  <a:pt x="35684" y="356839"/>
                </a:cubicBezTo>
                <a:cubicBezTo>
                  <a:pt x="32227" y="360988"/>
                  <a:pt x="10561" y="375073"/>
                  <a:pt x="4460" y="379141"/>
                </a:cubicBezTo>
                <a:lnTo>
                  <a:pt x="0" y="392523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623436" y="2355880"/>
            <a:ext cx="191157" cy="116160"/>
          </a:xfrm>
          <a:custGeom>
            <a:avLst/>
            <a:gdLst>
              <a:gd name="connsiteX0" fmla="*/ 173959 w 173959"/>
              <a:gd name="connsiteY0" fmla="*/ 0 h 115973"/>
              <a:gd name="connsiteX1" fmla="*/ 129354 w 173959"/>
              <a:gd name="connsiteY1" fmla="*/ 49065 h 115973"/>
              <a:gd name="connsiteX2" fmla="*/ 115973 w 173959"/>
              <a:gd name="connsiteY2" fmla="*/ 53526 h 115973"/>
              <a:gd name="connsiteX3" fmla="*/ 102591 w 173959"/>
              <a:gd name="connsiteY3" fmla="*/ 62447 h 115973"/>
              <a:gd name="connsiteX4" fmla="*/ 80289 w 173959"/>
              <a:gd name="connsiteY4" fmla="*/ 66907 h 115973"/>
              <a:gd name="connsiteX5" fmla="*/ 53526 w 173959"/>
              <a:gd name="connsiteY5" fmla="*/ 75828 h 115973"/>
              <a:gd name="connsiteX6" fmla="*/ 26763 w 173959"/>
              <a:gd name="connsiteY6" fmla="*/ 93670 h 115973"/>
              <a:gd name="connsiteX7" fmla="*/ 13382 w 173959"/>
              <a:gd name="connsiteY7" fmla="*/ 107052 h 115973"/>
              <a:gd name="connsiteX8" fmla="*/ 0 w 173959"/>
              <a:gd name="connsiteY8" fmla="*/ 115973 h 11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959" h="115973">
                <a:moveTo>
                  <a:pt x="173959" y="0"/>
                </a:moveTo>
                <a:cubicBezTo>
                  <a:pt x="166618" y="9176"/>
                  <a:pt x="138489" y="46020"/>
                  <a:pt x="129354" y="49065"/>
                </a:cubicBezTo>
                <a:cubicBezTo>
                  <a:pt x="124894" y="50552"/>
                  <a:pt x="120178" y="51423"/>
                  <a:pt x="115973" y="53526"/>
                </a:cubicBezTo>
                <a:cubicBezTo>
                  <a:pt x="111178" y="55924"/>
                  <a:pt x="107611" y="60565"/>
                  <a:pt x="102591" y="62447"/>
                </a:cubicBezTo>
                <a:cubicBezTo>
                  <a:pt x="95492" y="65109"/>
                  <a:pt x="87603" y="64912"/>
                  <a:pt x="80289" y="66907"/>
                </a:cubicBezTo>
                <a:cubicBezTo>
                  <a:pt x="71217" y="69381"/>
                  <a:pt x="53526" y="75828"/>
                  <a:pt x="53526" y="75828"/>
                </a:cubicBezTo>
                <a:cubicBezTo>
                  <a:pt x="44605" y="81775"/>
                  <a:pt x="34344" y="86088"/>
                  <a:pt x="26763" y="93670"/>
                </a:cubicBezTo>
                <a:cubicBezTo>
                  <a:pt x="22303" y="98131"/>
                  <a:pt x="18228" y="103014"/>
                  <a:pt x="13382" y="107052"/>
                </a:cubicBezTo>
                <a:cubicBezTo>
                  <a:pt x="9264" y="110484"/>
                  <a:pt x="0" y="115973"/>
                  <a:pt x="0" y="115973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307608" y="2472040"/>
            <a:ext cx="315826" cy="235914"/>
          </a:xfrm>
          <a:custGeom>
            <a:avLst/>
            <a:gdLst>
              <a:gd name="connsiteX0" fmla="*/ 258709 w 258709"/>
              <a:gd name="connsiteY0" fmla="*/ 0 h 191817"/>
              <a:gd name="connsiteX1" fmla="*/ 236406 w 258709"/>
              <a:gd name="connsiteY1" fmla="*/ 17842 h 191817"/>
              <a:gd name="connsiteX2" fmla="*/ 227485 w 258709"/>
              <a:gd name="connsiteY2" fmla="*/ 31223 h 191817"/>
              <a:gd name="connsiteX3" fmla="*/ 214104 w 258709"/>
              <a:gd name="connsiteY3" fmla="*/ 44605 h 191817"/>
              <a:gd name="connsiteX4" fmla="*/ 205183 w 258709"/>
              <a:gd name="connsiteY4" fmla="*/ 57986 h 191817"/>
              <a:gd name="connsiteX5" fmla="*/ 191801 w 258709"/>
              <a:gd name="connsiteY5" fmla="*/ 71368 h 191817"/>
              <a:gd name="connsiteX6" fmla="*/ 182880 w 258709"/>
              <a:gd name="connsiteY6" fmla="*/ 84749 h 191817"/>
              <a:gd name="connsiteX7" fmla="*/ 169499 w 258709"/>
              <a:gd name="connsiteY7" fmla="*/ 98131 h 191817"/>
              <a:gd name="connsiteX8" fmla="*/ 160578 w 258709"/>
              <a:gd name="connsiteY8" fmla="*/ 111512 h 191817"/>
              <a:gd name="connsiteX9" fmla="*/ 142736 w 258709"/>
              <a:gd name="connsiteY9" fmla="*/ 115973 h 191817"/>
              <a:gd name="connsiteX10" fmla="*/ 129355 w 258709"/>
              <a:gd name="connsiteY10" fmla="*/ 120433 h 191817"/>
              <a:gd name="connsiteX11" fmla="*/ 115973 w 258709"/>
              <a:gd name="connsiteY11" fmla="*/ 129354 h 191817"/>
              <a:gd name="connsiteX12" fmla="*/ 102592 w 258709"/>
              <a:gd name="connsiteY12" fmla="*/ 147196 h 191817"/>
              <a:gd name="connsiteX13" fmla="*/ 75829 w 258709"/>
              <a:gd name="connsiteY13" fmla="*/ 156117 h 191817"/>
              <a:gd name="connsiteX14" fmla="*/ 62447 w 258709"/>
              <a:gd name="connsiteY14" fmla="*/ 165038 h 191817"/>
              <a:gd name="connsiteX15" fmla="*/ 17842 w 258709"/>
              <a:gd name="connsiteY15" fmla="*/ 178420 h 191817"/>
              <a:gd name="connsiteX16" fmla="*/ 0 w 258709"/>
              <a:gd name="connsiteY16" fmla="*/ 191801 h 19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709" h="191817">
                <a:moveTo>
                  <a:pt x="258709" y="0"/>
                </a:moveTo>
                <a:cubicBezTo>
                  <a:pt x="251275" y="5947"/>
                  <a:pt x="243138" y="11110"/>
                  <a:pt x="236406" y="17842"/>
                </a:cubicBezTo>
                <a:cubicBezTo>
                  <a:pt x="232615" y="21633"/>
                  <a:pt x="230917" y="27105"/>
                  <a:pt x="227485" y="31223"/>
                </a:cubicBezTo>
                <a:cubicBezTo>
                  <a:pt x="223447" y="36069"/>
                  <a:pt x="218142" y="39759"/>
                  <a:pt x="214104" y="44605"/>
                </a:cubicBezTo>
                <a:cubicBezTo>
                  <a:pt x="210672" y="48723"/>
                  <a:pt x="208615" y="53868"/>
                  <a:pt x="205183" y="57986"/>
                </a:cubicBezTo>
                <a:cubicBezTo>
                  <a:pt x="201144" y="62832"/>
                  <a:pt x="195840" y="66522"/>
                  <a:pt x="191801" y="71368"/>
                </a:cubicBezTo>
                <a:cubicBezTo>
                  <a:pt x="188369" y="75486"/>
                  <a:pt x="186312" y="80631"/>
                  <a:pt x="182880" y="84749"/>
                </a:cubicBezTo>
                <a:cubicBezTo>
                  <a:pt x="178842" y="89595"/>
                  <a:pt x="173537" y="93285"/>
                  <a:pt x="169499" y="98131"/>
                </a:cubicBezTo>
                <a:cubicBezTo>
                  <a:pt x="166067" y="102249"/>
                  <a:pt x="165038" y="108538"/>
                  <a:pt x="160578" y="111512"/>
                </a:cubicBezTo>
                <a:cubicBezTo>
                  <a:pt x="155477" y="114913"/>
                  <a:pt x="148631" y="114289"/>
                  <a:pt x="142736" y="115973"/>
                </a:cubicBezTo>
                <a:cubicBezTo>
                  <a:pt x="138215" y="117265"/>
                  <a:pt x="133815" y="118946"/>
                  <a:pt x="129355" y="120433"/>
                </a:cubicBezTo>
                <a:cubicBezTo>
                  <a:pt x="124894" y="123407"/>
                  <a:pt x="119764" y="125563"/>
                  <a:pt x="115973" y="129354"/>
                </a:cubicBezTo>
                <a:cubicBezTo>
                  <a:pt x="110716" y="134611"/>
                  <a:pt x="108777" y="143072"/>
                  <a:pt x="102592" y="147196"/>
                </a:cubicBezTo>
                <a:cubicBezTo>
                  <a:pt x="94768" y="152412"/>
                  <a:pt x="75829" y="156117"/>
                  <a:pt x="75829" y="156117"/>
                </a:cubicBezTo>
                <a:cubicBezTo>
                  <a:pt x="71368" y="159091"/>
                  <a:pt x="67346" y="162861"/>
                  <a:pt x="62447" y="165038"/>
                </a:cubicBezTo>
                <a:cubicBezTo>
                  <a:pt x="48487" y="171242"/>
                  <a:pt x="32669" y="174713"/>
                  <a:pt x="17842" y="178420"/>
                </a:cubicBezTo>
                <a:cubicBezTo>
                  <a:pt x="3410" y="192852"/>
                  <a:pt x="10769" y="191801"/>
                  <a:pt x="0" y="191801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057518" y="2707953"/>
            <a:ext cx="250090" cy="126800"/>
          </a:xfrm>
          <a:custGeom>
            <a:avLst/>
            <a:gdLst>
              <a:gd name="connsiteX0" fmla="*/ 209643 w 209643"/>
              <a:gd name="connsiteY0" fmla="*/ 0 h 98131"/>
              <a:gd name="connsiteX1" fmla="*/ 187341 w 209643"/>
              <a:gd name="connsiteY1" fmla="*/ 4460 h 98131"/>
              <a:gd name="connsiteX2" fmla="*/ 178420 w 209643"/>
              <a:gd name="connsiteY2" fmla="*/ 17842 h 98131"/>
              <a:gd name="connsiteX3" fmla="*/ 151657 w 209643"/>
              <a:gd name="connsiteY3" fmla="*/ 31223 h 98131"/>
              <a:gd name="connsiteX4" fmla="*/ 138275 w 209643"/>
              <a:gd name="connsiteY4" fmla="*/ 40144 h 98131"/>
              <a:gd name="connsiteX5" fmla="*/ 129354 w 209643"/>
              <a:gd name="connsiteY5" fmla="*/ 53526 h 98131"/>
              <a:gd name="connsiteX6" fmla="*/ 115973 w 209643"/>
              <a:gd name="connsiteY6" fmla="*/ 57986 h 98131"/>
              <a:gd name="connsiteX7" fmla="*/ 89210 w 209643"/>
              <a:gd name="connsiteY7" fmla="*/ 71368 h 98131"/>
              <a:gd name="connsiteX8" fmla="*/ 75828 w 209643"/>
              <a:gd name="connsiteY8" fmla="*/ 80289 h 98131"/>
              <a:gd name="connsiteX9" fmla="*/ 31224 w 209643"/>
              <a:gd name="connsiteY9" fmla="*/ 84749 h 98131"/>
              <a:gd name="connsiteX10" fmla="*/ 0 w 209643"/>
              <a:gd name="connsiteY10" fmla="*/ 98131 h 9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643" h="98131">
                <a:moveTo>
                  <a:pt x="209643" y="0"/>
                </a:moveTo>
                <a:cubicBezTo>
                  <a:pt x="202209" y="1487"/>
                  <a:pt x="193923" y="699"/>
                  <a:pt x="187341" y="4460"/>
                </a:cubicBezTo>
                <a:cubicBezTo>
                  <a:pt x="182686" y="7120"/>
                  <a:pt x="182211" y="14051"/>
                  <a:pt x="178420" y="17842"/>
                </a:cubicBezTo>
                <a:cubicBezTo>
                  <a:pt x="169773" y="26489"/>
                  <a:pt x="162540" y="27596"/>
                  <a:pt x="151657" y="31223"/>
                </a:cubicBezTo>
                <a:cubicBezTo>
                  <a:pt x="147196" y="34197"/>
                  <a:pt x="142066" y="36353"/>
                  <a:pt x="138275" y="40144"/>
                </a:cubicBezTo>
                <a:cubicBezTo>
                  <a:pt x="134484" y="43935"/>
                  <a:pt x="133540" y="50177"/>
                  <a:pt x="129354" y="53526"/>
                </a:cubicBezTo>
                <a:cubicBezTo>
                  <a:pt x="125683" y="56463"/>
                  <a:pt x="120433" y="56499"/>
                  <a:pt x="115973" y="57986"/>
                </a:cubicBezTo>
                <a:cubicBezTo>
                  <a:pt x="77621" y="83553"/>
                  <a:pt x="126145" y="52900"/>
                  <a:pt x="89210" y="71368"/>
                </a:cubicBezTo>
                <a:cubicBezTo>
                  <a:pt x="84415" y="73766"/>
                  <a:pt x="81052" y="79084"/>
                  <a:pt x="75828" y="80289"/>
                </a:cubicBezTo>
                <a:cubicBezTo>
                  <a:pt x="61268" y="83649"/>
                  <a:pt x="46092" y="83262"/>
                  <a:pt x="31224" y="84749"/>
                </a:cubicBezTo>
                <a:cubicBezTo>
                  <a:pt x="4797" y="90035"/>
                  <a:pt x="14282" y="83849"/>
                  <a:pt x="0" y="98131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817143" y="2813934"/>
            <a:ext cx="284622" cy="123194"/>
          </a:xfrm>
          <a:custGeom>
            <a:avLst/>
            <a:gdLst>
              <a:gd name="connsiteX0" fmla="*/ 298853 w 298853"/>
              <a:gd name="connsiteY0" fmla="*/ 0 h 129354"/>
              <a:gd name="connsiteX1" fmla="*/ 263169 w 298853"/>
              <a:gd name="connsiteY1" fmla="*/ 13382 h 129354"/>
              <a:gd name="connsiteX2" fmla="*/ 245327 w 298853"/>
              <a:gd name="connsiteY2" fmla="*/ 17842 h 129354"/>
              <a:gd name="connsiteX3" fmla="*/ 218564 w 298853"/>
              <a:gd name="connsiteY3" fmla="*/ 26763 h 129354"/>
              <a:gd name="connsiteX4" fmla="*/ 205183 w 298853"/>
              <a:gd name="connsiteY4" fmla="*/ 31224 h 129354"/>
              <a:gd name="connsiteX5" fmla="*/ 196262 w 298853"/>
              <a:gd name="connsiteY5" fmla="*/ 44605 h 129354"/>
              <a:gd name="connsiteX6" fmla="*/ 169499 w 298853"/>
              <a:gd name="connsiteY6" fmla="*/ 53526 h 129354"/>
              <a:gd name="connsiteX7" fmla="*/ 142736 w 298853"/>
              <a:gd name="connsiteY7" fmla="*/ 62447 h 129354"/>
              <a:gd name="connsiteX8" fmla="*/ 89210 w 298853"/>
              <a:gd name="connsiteY8" fmla="*/ 75828 h 129354"/>
              <a:gd name="connsiteX9" fmla="*/ 49066 w 298853"/>
              <a:gd name="connsiteY9" fmla="*/ 89210 h 129354"/>
              <a:gd name="connsiteX10" fmla="*/ 35684 w 298853"/>
              <a:gd name="connsiteY10" fmla="*/ 93670 h 129354"/>
              <a:gd name="connsiteX11" fmla="*/ 0 w 298853"/>
              <a:gd name="connsiteY11" fmla="*/ 129354 h 12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853" h="129354">
                <a:moveTo>
                  <a:pt x="298853" y="0"/>
                </a:moveTo>
                <a:cubicBezTo>
                  <a:pt x="287077" y="4711"/>
                  <a:pt x="275402" y="9887"/>
                  <a:pt x="263169" y="13382"/>
                </a:cubicBezTo>
                <a:cubicBezTo>
                  <a:pt x="257275" y="15066"/>
                  <a:pt x="251199" y="16081"/>
                  <a:pt x="245327" y="17842"/>
                </a:cubicBezTo>
                <a:cubicBezTo>
                  <a:pt x="236320" y="20544"/>
                  <a:pt x="227485" y="23789"/>
                  <a:pt x="218564" y="26763"/>
                </a:cubicBezTo>
                <a:lnTo>
                  <a:pt x="205183" y="31224"/>
                </a:lnTo>
                <a:cubicBezTo>
                  <a:pt x="202209" y="35684"/>
                  <a:pt x="200808" y="41764"/>
                  <a:pt x="196262" y="44605"/>
                </a:cubicBezTo>
                <a:cubicBezTo>
                  <a:pt x="188288" y="49589"/>
                  <a:pt x="178420" y="50552"/>
                  <a:pt x="169499" y="53526"/>
                </a:cubicBezTo>
                <a:cubicBezTo>
                  <a:pt x="169495" y="53527"/>
                  <a:pt x="142741" y="62446"/>
                  <a:pt x="142736" y="62447"/>
                </a:cubicBezTo>
                <a:cubicBezTo>
                  <a:pt x="106703" y="68453"/>
                  <a:pt x="124547" y="64049"/>
                  <a:pt x="89210" y="75828"/>
                </a:cubicBezTo>
                <a:lnTo>
                  <a:pt x="49066" y="89210"/>
                </a:lnTo>
                <a:lnTo>
                  <a:pt x="35684" y="93670"/>
                </a:lnTo>
                <a:lnTo>
                  <a:pt x="0" y="129354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71994" y="2924851"/>
            <a:ext cx="279870" cy="497772"/>
          </a:xfrm>
          <a:custGeom>
            <a:avLst/>
            <a:gdLst>
              <a:gd name="connsiteX0" fmla="*/ 267629 w 267629"/>
              <a:gd name="connsiteY0" fmla="*/ 0 h 432668"/>
              <a:gd name="connsiteX1" fmla="*/ 254248 w 267629"/>
              <a:gd name="connsiteY1" fmla="*/ 26763 h 432668"/>
              <a:gd name="connsiteX2" fmla="*/ 245327 w 267629"/>
              <a:gd name="connsiteY2" fmla="*/ 40145 h 432668"/>
              <a:gd name="connsiteX3" fmla="*/ 231945 w 267629"/>
              <a:gd name="connsiteY3" fmla="*/ 66908 h 432668"/>
              <a:gd name="connsiteX4" fmla="*/ 214103 w 267629"/>
              <a:gd name="connsiteY4" fmla="*/ 93671 h 432668"/>
              <a:gd name="connsiteX5" fmla="*/ 196261 w 267629"/>
              <a:gd name="connsiteY5" fmla="*/ 120433 h 432668"/>
              <a:gd name="connsiteX6" fmla="*/ 173959 w 267629"/>
              <a:gd name="connsiteY6" fmla="*/ 160578 h 432668"/>
              <a:gd name="connsiteX7" fmla="*/ 165038 w 267629"/>
              <a:gd name="connsiteY7" fmla="*/ 173959 h 432668"/>
              <a:gd name="connsiteX8" fmla="*/ 156117 w 267629"/>
              <a:gd name="connsiteY8" fmla="*/ 205183 h 432668"/>
              <a:gd name="connsiteX9" fmla="*/ 138275 w 267629"/>
              <a:gd name="connsiteY9" fmla="*/ 231946 h 432668"/>
              <a:gd name="connsiteX10" fmla="*/ 124894 w 267629"/>
              <a:gd name="connsiteY10" fmla="*/ 240867 h 432668"/>
              <a:gd name="connsiteX11" fmla="*/ 107052 w 267629"/>
              <a:gd name="connsiteY11" fmla="*/ 263169 h 432668"/>
              <a:gd name="connsiteX12" fmla="*/ 102591 w 267629"/>
              <a:gd name="connsiteY12" fmla="*/ 276551 h 432668"/>
              <a:gd name="connsiteX13" fmla="*/ 84749 w 267629"/>
              <a:gd name="connsiteY13" fmla="*/ 303313 h 432668"/>
              <a:gd name="connsiteX14" fmla="*/ 75828 w 267629"/>
              <a:gd name="connsiteY14" fmla="*/ 316695 h 432668"/>
              <a:gd name="connsiteX15" fmla="*/ 66907 w 267629"/>
              <a:gd name="connsiteY15" fmla="*/ 330076 h 432668"/>
              <a:gd name="connsiteX16" fmla="*/ 49065 w 267629"/>
              <a:gd name="connsiteY16" fmla="*/ 356839 h 432668"/>
              <a:gd name="connsiteX17" fmla="*/ 44605 w 267629"/>
              <a:gd name="connsiteY17" fmla="*/ 370221 h 432668"/>
              <a:gd name="connsiteX18" fmla="*/ 31223 w 267629"/>
              <a:gd name="connsiteY18" fmla="*/ 388063 h 432668"/>
              <a:gd name="connsiteX19" fmla="*/ 0 w 267629"/>
              <a:gd name="connsiteY19" fmla="*/ 428207 h 432668"/>
              <a:gd name="connsiteX20" fmla="*/ 0 w 267629"/>
              <a:gd name="connsiteY20" fmla="*/ 432668 h 43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7629" h="432668">
                <a:moveTo>
                  <a:pt x="267629" y="0"/>
                </a:moveTo>
                <a:cubicBezTo>
                  <a:pt x="263169" y="8921"/>
                  <a:pt x="259092" y="18044"/>
                  <a:pt x="254248" y="26763"/>
                </a:cubicBezTo>
                <a:cubicBezTo>
                  <a:pt x="251645" y="31449"/>
                  <a:pt x="247725" y="35350"/>
                  <a:pt x="245327" y="40145"/>
                </a:cubicBezTo>
                <a:cubicBezTo>
                  <a:pt x="226859" y="77080"/>
                  <a:pt x="257512" y="28556"/>
                  <a:pt x="231945" y="66908"/>
                </a:cubicBezTo>
                <a:cubicBezTo>
                  <a:pt x="223416" y="92498"/>
                  <a:pt x="233593" y="68613"/>
                  <a:pt x="214103" y="93671"/>
                </a:cubicBezTo>
                <a:cubicBezTo>
                  <a:pt x="207521" y="102134"/>
                  <a:pt x="196261" y="120433"/>
                  <a:pt x="196261" y="120433"/>
                </a:cubicBezTo>
                <a:cubicBezTo>
                  <a:pt x="188411" y="143986"/>
                  <a:pt x="194409" y="129904"/>
                  <a:pt x="173959" y="160578"/>
                </a:cubicBezTo>
                <a:lnTo>
                  <a:pt x="165038" y="173959"/>
                </a:lnTo>
                <a:cubicBezTo>
                  <a:pt x="163989" y="178153"/>
                  <a:pt x="159023" y="199951"/>
                  <a:pt x="156117" y="205183"/>
                </a:cubicBezTo>
                <a:cubicBezTo>
                  <a:pt x="150910" y="214556"/>
                  <a:pt x="147196" y="225999"/>
                  <a:pt x="138275" y="231946"/>
                </a:cubicBezTo>
                <a:lnTo>
                  <a:pt x="124894" y="240867"/>
                </a:lnTo>
                <a:cubicBezTo>
                  <a:pt x="113680" y="274502"/>
                  <a:pt x="130111" y="234345"/>
                  <a:pt x="107052" y="263169"/>
                </a:cubicBezTo>
                <a:cubicBezTo>
                  <a:pt x="104115" y="266841"/>
                  <a:pt x="104875" y="272441"/>
                  <a:pt x="102591" y="276551"/>
                </a:cubicBezTo>
                <a:cubicBezTo>
                  <a:pt x="97384" y="285923"/>
                  <a:pt x="90696" y="294392"/>
                  <a:pt x="84749" y="303313"/>
                </a:cubicBezTo>
                <a:lnTo>
                  <a:pt x="75828" y="316695"/>
                </a:lnTo>
                <a:lnTo>
                  <a:pt x="66907" y="330076"/>
                </a:lnTo>
                <a:cubicBezTo>
                  <a:pt x="56302" y="361895"/>
                  <a:pt x="71340" y="323427"/>
                  <a:pt x="49065" y="356839"/>
                </a:cubicBezTo>
                <a:cubicBezTo>
                  <a:pt x="46457" y="360751"/>
                  <a:pt x="46938" y="366139"/>
                  <a:pt x="44605" y="370221"/>
                </a:cubicBezTo>
                <a:cubicBezTo>
                  <a:pt x="40917" y="376676"/>
                  <a:pt x="36061" y="382419"/>
                  <a:pt x="31223" y="388063"/>
                </a:cubicBezTo>
                <a:cubicBezTo>
                  <a:pt x="22816" y="397871"/>
                  <a:pt x="0" y="415155"/>
                  <a:pt x="0" y="428207"/>
                </a:cubicBezTo>
                <a:lnTo>
                  <a:pt x="0" y="432668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504914" y="1664562"/>
            <a:ext cx="1184056" cy="1479783"/>
          </a:xfrm>
          <a:custGeom>
            <a:avLst/>
            <a:gdLst>
              <a:gd name="connsiteX0" fmla="*/ 0 w 1003610"/>
              <a:gd name="connsiteY0" fmla="*/ 0 h 1262318"/>
              <a:gd name="connsiteX1" fmla="*/ 22302 w 1003610"/>
              <a:gd name="connsiteY1" fmla="*/ 26763 h 1262318"/>
              <a:gd name="connsiteX2" fmla="*/ 31223 w 1003610"/>
              <a:gd name="connsiteY2" fmla="*/ 53526 h 1262318"/>
              <a:gd name="connsiteX3" fmla="*/ 44605 w 1003610"/>
              <a:gd name="connsiteY3" fmla="*/ 66907 h 1262318"/>
              <a:gd name="connsiteX4" fmla="*/ 53526 w 1003610"/>
              <a:gd name="connsiteY4" fmla="*/ 80289 h 1262318"/>
              <a:gd name="connsiteX5" fmla="*/ 80289 w 1003610"/>
              <a:gd name="connsiteY5" fmla="*/ 107052 h 1262318"/>
              <a:gd name="connsiteX6" fmla="*/ 102591 w 1003610"/>
              <a:gd name="connsiteY6" fmla="*/ 147196 h 1262318"/>
              <a:gd name="connsiteX7" fmla="*/ 115972 w 1003610"/>
              <a:gd name="connsiteY7" fmla="*/ 156117 h 1262318"/>
              <a:gd name="connsiteX8" fmla="*/ 120433 w 1003610"/>
              <a:gd name="connsiteY8" fmla="*/ 169499 h 1262318"/>
              <a:gd name="connsiteX9" fmla="*/ 142735 w 1003610"/>
              <a:gd name="connsiteY9" fmla="*/ 196262 h 1262318"/>
              <a:gd name="connsiteX10" fmla="*/ 160577 w 1003610"/>
              <a:gd name="connsiteY10" fmla="*/ 218564 h 1262318"/>
              <a:gd name="connsiteX11" fmla="*/ 178419 w 1003610"/>
              <a:gd name="connsiteY11" fmla="*/ 245327 h 1262318"/>
              <a:gd name="connsiteX12" fmla="*/ 205182 w 1003610"/>
              <a:gd name="connsiteY12" fmla="*/ 272090 h 1262318"/>
              <a:gd name="connsiteX13" fmla="*/ 236406 w 1003610"/>
              <a:gd name="connsiteY13" fmla="*/ 307774 h 1262318"/>
              <a:gd name="connsiteX14" fmla="*/ 267629 w 1003610"/>
              <a:gd name="connsiteY14" fmla="*/ 347918 h 1262318"/>
              <a:gd name="connsiteX15" fmla="*/ 281011 w 1003610"/>
              <a:gd name="connsiteY15" fmla="*/ 361300 h 1262318"/>
              <a:gd name="connsiteX16" fmla="*/ 294392 w 1003610"/>
              <a:gd name="connsiteY16" fmla="*/ 388062 h 1262318"/>
              <a:gd name="connsiteX17" fmla="*/ 312234 w 1003610"/>
              <a:gd name="connsiteY17" fmla="*/ 428207 h 1262318"/>
              <a:gd name="connsiteX18" fmla="*/ 343457 w 1003610"/>
              <a:gd name="connsiteY18" fmla="*/ 468351 h 1262318"/>
              <a:gd name="connsiteX19" fmla="*/ 356839 w 1003610"/>
              <a:gd name="connsiteY19" fmla="*/ 495114 h 1262318"/>
              <a:gd name="connsiteX20" fmla="*/ 361299 w 1003610"/>
              <a:gd name="connsiteY20" fmla="*/ 508496 h 1262318"/>
              <a:gd name="connsiteX21" fmla="*/ 374681 w 1003610"/>
              <a:gd name="connsiteY21" fmla="*/ 517417 h 1262318"/>
              <a:gd name="connsiteX22" fmla="*/ 401444 w 1003610"/>
              <a:gd name="connsiteY22" fmla="*/ 539719 h 1262318"/>
              <a:gd name="connsiteX23" fmla="*/ 414825 w 1003610"/>
              <a:gd name="connsiteY23" fmla="*/ 557561 h 1262318"/>
              <a:gd name="connsiteX24" fmla="*/ 428207 w 1003610"/>
              <a:gd name="connsiteY24" fmla="*/ 562022 h 1262318"/>
              <a:gd name="connsiteX25" fmla="*/ 446049 w 1003610"/>
              <a:gd name="connsiteY25" fmla="*/ 588784 h 1262318"/>
              <a:gd name="connsiteX26" fmla="*/ 459430 w 1003610"/>
              <a:gd name="connsiteY26" fmla="*/ 615547 h 1262318"/>
              <a:gd name="connsiteX27" fmla="*/ 486193 w 1003610"/>
              <a:gd name="connsiteY27" fmla="*/ 669073 h 1262318"/>
              <a:gd name="connsiteX28" fmla="*/ 512956 w 1003610"/>
              <a:gd name="connsiteY28" fmla="*/ 686915 h 1262318"/>
              <a:gd name="connsiteX29" fmla="*/ 526337 w 1003610"/>
              <a:gd name="connsiteY29" fmla="*/ 695836 h 1262318"/>
              <a:gd name="connsiteX30" fmla="*/ 553100 w 1003610"/>
              <a:gd name="connsiteY30" fmla="*/ 704757 h 1262318"/>
              <a:gd name="connsiteX31" fmla="*/ 570942 w 1003610"/>
              <a:gd name="connsiteY31" fmla="*/ 731520 h 1262318"/>
              <a:gd name="connsiteX32" fmla="*/ 584324 w 1003610"/>
              <a:gd name="connsiteY32" fmla="*/ 758283 h 1262318"/>
              <a:gd name="connsiteX33" fmla="*/ 597705 w 1003610"/>
              <a:gd name="connsiteY33" fmla="*/ 785046 h 1262318"/>
              <a:gd name="connsiteX34" fmla="*/ 611087 w 1003610"/>
              <a:gd name="connsiteY34" fmla="*/ 811809 h 1262318"/>
              <a:gd name="connsiteX35" fmla="*/ 620008 w 1003610"/>
              <a:gd name="connsiteY35" fmla="*/ 838572 h 1262318"/>
              <a:gd name="connsiteX36" fmla="*/ 624468 w 1003610"/>
              <a:gd name="connsiteY36" fmla="*/ 851953 h 1262318"/>
              <a:gd name="connsiteX37" fmla="*/ 637850 w 1003610"/>
              <a:gd name="connsiteY37" fmla="*/ 860874 h 1262318"/>
              <a:gd name="connsiteX38" fmla="*/ 651231 w 1003610"/>
              <a:gd name="connsiteY38" fmla="*/ 887637 h 1262318"/>
              <a:gd name="connsiteX39" fmla="*/ 664612 w 1003610"/>
              <a:gd name="connsiteY39" fmla="*/ 901019 h 1262318"/>
              <a:gd name="connsiteX40" fmla="*/ 691375 w 1003610"/>
              <a:gd name="connsiteY40" fmla="*/ 932242 h 1262318"/>
              <a:gd name="connsiteX41" fmla="*/ 709217 w 1003610"/>
              <a:gd name="connsiteY41" fmla="*/ 959005 h 1262318"/>
              <a:gd name="connsiteX42" fmla="*/ 740441 w 1003610"/>
              <a:gd name="connsiteY42" fmla="*/ 994689 h 1262318"/>
              <a:gd name="connsiteX43" fmla="*/ 758283 w 1003610"/>
              <a:gd name="connsiteY43" fmla="*/ 1016991 h 1262318"/>
              <a:gd name="connsiteX44" fmla="*/ 762743 w 1003610"/>
              <a:gd name="connsiteY44" fmla="*/ 1030373 h 1262318"/>
              <a:gd name="connsiteX45" fmla="*/ 776125 w 1003610"/>
              <a:gd name="connsiteY45" fmla="*/ 1039294 h 1262318"/>
              <a:gd name="connsiteX46" fmla="*/ 789506 w 1003610"/>
              <a:gd name="connsiteY46" fmla="*/ 1052675 h 1262318"/>
              <a:gd name="connsiteX47" fmla="*/ 829651 w 1003610"/>
              <a:gd name="connsiteY47" fmla="*/ 1083899 h 1262318"/>
              <a:gd name="connsiteX48" fmla="*/ 865334 w 1003610"/>
              <a:gd name="connsiteY48" fmla="*/ 1124043 h 1262318"/>
              <a:gd name="connsiteX49" fmla="*/ 878716 w 1003610"/>
              <a:gd name="connsiteY49" fmla="*/ 1128503 h 1262318"/>
              <a:gd name="connsiteX50" fmla="*/ 887637 w 1003610"/>
              <a:gd name="connsiteY50" fmla="*/ 1141885 h 1262318"/>
              <a:gd name="connsiteX51" fmla="*/ 914400 w 1003610"/>
              <a:gd name="connsiteY51" fmla="*/ 1159727 h 1262318"/>
              <a:gd name="connsiteX52" fmla="*/ 923321 w 1003610"/>
              <a:gd name="connsiteY52" fmla="*/ 1173108 h 1262318"/>
              <a:gd name="connsiteX53" fmla="*/ 936702 w 1003610"/>
              <a:gd name="connsiteY53" fmla="*/ 1177569 h 1262318"/>
              <a:gd name="connsiteX54" fmla="*/ 950084 w 1003610"/>
              <a:gd name="connsiteY54" fmla="*/ 1190950 h 1262318"/>
              <a:gd name="connsiteX55" fmla="*/ 963465 w 1003610"/>
              <a:gd name="connsiteY55" fmla="*/ 1217713 h 1262318"/>
              <a:gd name="connsiteX56" fmla="*/ 976847 w 1003610"/>
              <a:gd name="connsiteY56" fmla="*/ 1226634 h 1262318"/>
              <a:gd name="connsiteX57" fmla="*/ 985768 w 1003610"/>
              <a:gd name="connsiteY57" fmla="*/ 1240016 h 1262318"/>
              <a:gd name="connsiteX58" fmla="*/ 990228 w 1003610"/>
              <a:gd name="connsiteY58" fmla="*/ 1253397 h 1262318"/>
              <a:gd name="connsiteX59" fmla="*/ 1003610 w 1003610"/>
              <a:gd name="connsiteY59" fmla="*/ 1262318 h 12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03610" h="1262318">
                <a:moveTo>
                  <a:pt x="0" y="0"/>
                </a:moveTo>
                <a:cubicBezTo>
                  <a:pt x="7434" y="8921"/>
                  <a:pt x="16451" y="16732"/>
                  <a:pt x="22302" y="26763"/>
                </a:cubicBezTo>
                <a:cubicBezTo>
                  <a:pt x="27040" y="34886"/>
                  <a:pt x="24573" y="46877"/>
                  <a:pt x="31223" y="53526"/>
                </a:cubicBezTo>
                <a:cubicBezTo>
                  <a:pt x="35684" y="57986"/>
                  <a:pt x="40567" y="62061"/>
                  <a:pt x="44605" y="66907"/>
                </a:cubicBezTo>
                <a:cubicBezTo>
                  <a:pt x="48037" y="71025"/>
                  <a:pt x="49964" y="76282"/>
                  <a:pt x="53526" y="80289"/>
                </a:cubicBezTo>
                <a:cubicBezTo>
                  <a:pt x="61908" y="89719"/>
                  <a:pt x="80289" y="107052"/>
                  <a:pt x="80289" y="107052"/>
                </a:cubicBezTo>
                <a:cubicBezTo>
                  <a:pt x="84937" y="120997"/>
                  <a:pt x="89444" y="138431"/>
                  <a:pt x="102591" y="147196"/>
                </a:cubicBezTo>
                <a:lnTo>
                  <a:pt x="115972" y="156117"/>
                </a:lnTo>
                <a:cubicBezTo>
                  <a:pt x="117459" y="160578"/>
                  <a:pt x="118330" y="165293"/>
                  <a:pt x="120433" y="169499"/>
                </a:cubicBezTo>
                <a:cubicBezTo>
                  <a:pt x="126642" y="181917"/>
                  <a:pt x="132872" y="186398"/>
                  <a:pt x="142735" y="196262"/>
                </a:cubicBezTo>
                <a:cubicBezTo>
                  <a:pt x="152781" y="226396"/>
                  <a:pt x="138849" y="193731"/>
                  <a:pt x="160577" y="218564"/>
                </a:cubicBezTo>
                <a:cubicBezTo>
                  <a:pt x="167637" y="226633"/>
                  <a:pt x="170838" y="237746"/>
                  <a:pt x="178419" y="245327"/>
                </a:cubicBezTo>
                <a:cubicBezTo>
                  <a:pt x="187340" y="254248"/>
                  <a:pt x="198184" y="261593"/>
                  <a:pt x="205182" y="272090"/>
                </a:cubicBezTo>
                <a:cubicBezTo>
                  <a:pt x="225998" y="303314"/>
                  <a:pt x="214103" y="292906"/>
                  <a:pt x="236406" y="307774"/>
                </a:cubicBezTo>
                <a:cubicBezTo>
                  <a:pt x="244855" y="333124"/>
                  <a:pt x="237541" y="317830"/>
                  <a:pt x="267629" y="347918"/>
                </a:cubicBezTo>
                <a:lnTo>
                  <a:pt x="281011" y="361300"/>
                </a:lnTo>
                <a:cubicBezTo>
                  <a:pt x="297275" y="410094"/>
                  <a:pt x="271337" y="336190"/>
                  <a:pt x="294392" y="388062"/>
                </a:cubicBezTo>
                <a:cubicBezTo>
                  <a:pt x="305506" y="413068"/>
                  <a:pt x="297813" y="410902"/>
                  <a:pt x="312234" y="428207"/>
                </a:cubicBezTo>
                <a:cubicBezTo>
                  <a:pt x="325063" y="443603"/>
                  <a:pt x="335940" y="445802"/>
                  <a:pt x="343457" y="468351"/>
                </a:cubicBezTo>
                <a:cubicBezTo>
                  <a:pt x="349613" y="486819"/>
                  <a:pt x="345310" y="477821"/>
                  <a:pt x="356839" y="495114"/>
                </a:cubicBezTo>
                <a:cubicBezTo>
                  <a:pt x="358326" y="499575"/>
                  <a:pt x="358362" y="504824"/>
                  <a:pt x="361299" y="508496"/>
                </a:cubicBezTo>
                <a:cubicBezTo>
                  <a:pt x="364648" y="512682"/>
                  <a:pt x="370563" y="513985"/>
                  <a:pt x="374681" y="517417"/>
                </a:cubicBezTo>
                <a:cubicBezTo>
                  <a:pt x="409026" y="546037"/>
                  <a:pt x="368218" y="517569"/>
                  <a:pt x="401444" y="539719"/>
                </a:cubicBezTo>
                <a:cubicBezTo>
                  <a:pt x="405904" y="545666"/>
                  <a:pt x="409114" y="552802"/>
                  <a:pt x="414825" y="557561"/>
                </a:cubicBezTo>
                <a:cubicBezTo>
                  <a:pt x="418437" y="560571"/>
                  <a:pt x="424882" y="558697"/>
                  <a:pt x="428207" y="562022"/>
                </a:cubicBezTo>
                <a:cubicBezTo>
                  <a:pt x="435788" y="569603"/>
                  <a:pt x="446049" y="588784"/>
                  <a:pt x="446049" y="588784"/>
                </a:cubicBezTo>
                <a:cubicBezTo>
                  <a:pt x="462310" y="637575"/>
                  <a:pt x="436378" y="563682"/>
                  <a:pt x="459430" y="615547"/>
                </a:cubicBezTo>
                <a:cubicBezTo>
                  <a:pt x="466930" y="632421"/>
                  <a:pt x="468621" y="657359"/>
                  <a:pt x="486193" y="669073"/>
                </a:cubicBezTo>
                <a:lnTo>
                  <a:pt x="512956" y="686915"/>
                </a:lnTo>
                <a:cubicBezTo>
                  <a:pt x="517416" y="689889"/>
                  <a:pt x="521251" y="694141"/>
                  <a:pt x="526337" y="695836"/>
                </a:cubicBezTo>
                <a:lnTo>
                  <a:pt x="553100" y="704757"/>
                </a:lnTo>
                <a:cubicBezTo>
                  <a:pt x="559047" y="713678"/>
                  <a:pt x="567551" y="721349"/>
                  <a:pt x="570942" y="731520"/>
                </a:cubicBezTo>
                <a:cubicBezTo>
                  <a:pt x="577098" y="749988"/>
                  <a:pt x="572795" y="740990"/>
                  <a:pt x="584324" y="758283"/>
                </a:cubicBezTo>
                <a:cubicBezTo>
                  <a:pt x="595532" y="791909"/>
                  <a:pt x="580415" y="750467"/>
                  <a:pt x="597705" y="785046"/>
                </a:cubicBezTo>
                <a:cubicBezTo>
                  <a:pt x="616173" y="821981"/>
                  <a:pt x="585520" y="773457"/>
                  <a:pt x="611087" y="811809"/>
                </a:cubicBezTo>
                <a:lnTo>
                  <a:pt x="620008" y="838572"/>
                </a:lnTo>
                <a:cubicBezTo>
                  <a:pt x="621495" y="843032"/>
                  <a:pt x="620556" y="849345"/>
                  <a:pt x="624468" y="851953"/>
                </a:cubicBezTo>
                <a:lnTo>
                  <a:pt x="637850" y="860874"/>
                </a:lnTo>
                <a:cubicBezTo>
                  <a:pt x="642320" y="874287"/>
                  <a:pt x="641622" y="876106"/>
                  <a:pt x="651231" y="887637"/>
                </a:cubicBezTo>
                <a:cubicBezTo>
                  <a:pt x="655269" y="892483"/>
                  <a:pt x="660574" y="896173"/>
                  <a:pt x="664612" y="901019"/>
                </a:cubicBezTo>
                <a:cubicBezTo>
                  <a:pt x="698570" y="941770"/>
                  <a:pt x="637780" y="878647"/>
                  <a:pt x="691375" y="932242"/>
                </a:cubicBezTo>
                <a:cubicBezTo>
                  <a:pt x="700659" y="969375"/>
                  <a:pt x="687654" y="934362"/>
                  <a:pt x="709217" y="959005"/>
                </a:cubicBezTo>
                <a:cubicBezTo>
                  <a:pt x="745642" y="1000635"/>
                  <a:pt x="710333" y="974618"/>
                  <a:pt x="740441" y="994689"/>
                </a:cubicBezTo>
                <a:cubicBezTo>
                  <a:pt x="751652" y="1028323"/>
                  <a:pt x="735224" y="988167"/>
                  <a:pt x="758283" y="1016991"/>
                </a:cubicBezTo>
                <a:cubicBezTo>
                  <a:pt x="761220" y="1020663"/>
                  <a:pt x="759806" y="1026701"/>
                  <a:pt x="762743" y="1030373"/>
                </a:cubicBezTo>
                <a:cubicBezTo>
                  <a:pt x="766092" y="1034559"/>
                  <a:pt x="772007" y="1035862"/>
                  <a:pt x="776125" y="1039294"/>
                </a:cubicBezTo>
                <a:cubicBezTo>
                  <a:pt x="780971" y="1043332"/>
                  <a:pt x="784527" y="1048802"/>
                  <a:pt x="789506" y="1052675"/>
                </a:cubicBezTo>
                <a:cubicBezTo>
                  <a:pt x="813066" y="1071000"/>
                  <a:pt x="813660" y="1064710"/>
                  <a:pt x="829651" y="1083899"/>
                </a:cubicBezTo>
                <a:cubicBezTo>
                  <a:pt x="841093" y="1097629"/>
                  <a:pt x="845319" y="1117372"/>
                  <a:pt x="865334" y="1124043"/>
                </a:cubicBezTo>
                <a:lnTo>
                  <a:pt x="878716" y="1128503"/>
                </a:lnTo>
                <a:cubicBezTo>
                  <a:pt x="881690" y="1132964"/>
                  <a:pt x="883602" y="1138355"/>
                  <a:pt x="887637" y="1141885"/>
                </a:cubicBezTo>
                <a:cubicBezTo>
                  <a:pt x="895706" y="1148945"/>
                  <a:pt x="914400" y="1159727"/>
                  <a:pt x="914400" y="1159727"/>
                </a:cubicBezTo>
                <a:cubicBezTo>
                  <a:pt x="917374" y="1164187"/>
                  <a:pt x="919135" y="1169759"/>
                  <a:pt x="923321" y="1173108"/>
                </a:cubicBezTo>
                <a:cubicBezTo>
                  <a:pt x="926992" y="1176045"/>
                  <a:pt x="932790" y="1174961"/>
                  <a:pt x="936702" y="1177569"/>
                </a:cubicBezTo>
                <a:cubicBezTo>
                  <a:pt x="941951" y="1181068"/>
                  <a:pt x="945623" y="1186490"/>
                  <a:pt x="950084" y="1190950"/>
                </a:cubicBezTo>
                <a:cubicBezTo>
                  <a:pt x="953712" y="1201834"/>
                  <a:pt x="954817" y="1209066"/>
                  <a:pt x="963465" y="1217713"/>
                </a:cubicBezTo>
                <a:cubicBezTo>
                  <a:pt x="967256" y="1221504"/>
                  <a:pt x="972386" y="1223660"/>
                  <a:pt x="976847" y="1226634"/>
                </a:cubicBezTo>
                <a:cubicBezTo>
                  <a:pt x="979821" y="1231095"/>
                  <a:pt x="983371" y="1235221"/>
                  <a:pt x="985768" y="1240016"/>
                </a:cubicBezTo>
                <a:cubicBezTo>
                  <a:pt x="987871" y="1244221"/>
                  <a:pt x="987291" y="1249726"/>
                  <a:pt x="990228" y="1253397"/>
                </a:cubicBezTo>
                <a:cubicBezTo>
                  <a:pt x="993577" y="1257583"/>
                  <a:pt x="1003610" y="1262318"/>
                  <a:pt x="1003610" y="1262318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895497" y="3247825"/>
            <a:ext cx="1683411" cy="1645330"/>
          </a:xfrm>
          <a:custGeom>
            <a:avLst/>
            <a:gdLst>
              <a:gd name="connsiteX0" fmla="*/ 1846053 w 1846053"/>
              <a:gd name="connsiteY0" fmla="*/ 1593012 h 1593012"/>
              <a:gd name="connsiteX1" fmla="*/ 1731034 w 1846053"/>
              <a:gd name="connsiteY1" fmla="*/ 1587261 h 1593012"/>
              <a:gd name="connsiteX2" fmla="*/ 1713781 w 1846053"/>
              <a:gd name="connsiteY2" fmla="*/ 1575759 h 1593012"/>
              <a:gd name="connsiteX3" fmla="*/ 1679275 w 1846053"/>
              <a:gd name="connsiteY3" fmla="*/ 1564257 h 1593012"/>
              <a:gd name="connsiteX4" fmla="*/ 1662023 w 1846053"/>
              <a:gd name="connsiteY4" fmla="*/ 1552755 h 1593012"/>
              <a:gd name="connsiteX5" fmla="*/ 1644770 w 1846053"/>
              <a:gd name="connsiteY5" fmla="*/ 1535502 h 1593012"/>
              <a:gd name="connsiteX6" fmla="*/ 1621766 w 1846053"/>
              <a:gd name="connsiteY6" fmla="*/ 1529751 h 1593012"/>
              <a:gd name="connsiteX7" fmla="*/ 1604513 w 1846053"/>
              <a:gd name="connsiteY7" fmla="*/ 1506747 h 1593012"/>
              <a:gd name="connsiteX8" fmla="*/ 1587260 w 1846053"/>
              <a:gd name="connsiteY8" fmla="*/ 1495245 h 1593012"/>
              <a:gd name="connsiteX9" fmla="*/ 1558506 w 1846053"/>
              <a:gd name="connsiteY9" fmla="*/ 1472242 h 1593012"/>
              <a:gd name="connsiteX10" fmla="*/ 1541253 w 1846053"/>
              <a:gd name="connsiteY10" fmla="*/ 1454989 h 1593012"/>
              <a:gd name="connsiteX11" fmla="*/ 1506747 w 1846053"/>
              <a:gd name="connsiteY11" fmla="*/ 1431985 h 1593012"/>
              <a:gd name="connsiteX12" fmla="*/ 1489494 w 1846053"/>
              <a:gd name="connsiteY12" fmla="*/ 1397479 h 1593012"/>
              <a:gd name="connsiteX13" fmla="*/ 1472241 w 1846053"/>
              <a:gd name="connsiteY13" fmla="*/ 1380227 h 1593012"/>
              <a:gd name="connsiteX14" fmla="*/ 1449238 w 1846053"/>
              <a:gd name="connsiteY14" fmla="*/ 1368725 h 1593012"/>
              <a:gd name="connsiteX15" fmla="*/ 1431985 w 1846053"/>
              <a:gd name="connsiteY15" fmla="*/ 1357223 h 1593012"/>
              <a:gd name="connsiteX16" fmla="*/ 1414732 w 1846053"/>
              <a:gd name="connsiteY16" fmla="*/ 1351472 h 1593012"/>
              <a:gd name="connsiteX17" fmla="*/ 1397479 w 1846053"/>
              <a:gd name="connsiteY17" fmla="*/ 1339970 h 1593012"/>
              <a:gd name="connsiteX18" fmla="*/ 1362973 w 1846053"/>
              <a:gd name="connsiteY18" fmla="*/ 1328468 h 1593012"/>
              <a:gd name="connsiteX19" fmla="*/ 1345721 w 1846053"/>
              <a:gd name="connsiteY19" fmla="*/ 1322717 h 1593012"/>
              <a:gd name="connsiteX20" fmla="*/ 1282460 w 1846053"/>
              <a:gd name="connsiteY20" fmla="*/ 1305464 h 1593012"/>
              <a:gd name="connsiteX21" fmla="*/ 1155940 w 1846053"/>
              <a:gd name="connsiteY21" fmla="*/ 1311215 h 1593012"/>
              <a:gd name="connsiteX22" fmla="*/ 1104181 w 1846053"/>
              <a:gd name="connsiteY22" fmla="*/ 1339970 h 1593012"/>
              <a:gd name="connsiteX23" fmla="*/ 1086928 w 1846053"/>
              <a:gd name="connsiteY23" fmla="*/ 1351472 h 1593012"/>
              <a:gd name="connsiteX24" fmla="*/ 1063924 w 1846053"/>
              <a:gd name="connsiteY24" fmla="*/ 1357223 h 1593012"/>
              <a:gd name="connsiteX25" fmla="*/ 1046672 w 1846053"/>
              <a:gd name="connsiteY25" fmla="*/ 1362974 h 1593012"/>
              <a:gd name="connsiteX26" fmla="*/ 989162 w 1846053"/>
              <a:gd name="connsiteY26" fmla="*/ 1368725 h 1593012"/>
              <a:gd name="connsiteX27" fmla="*/ 937404 w 1846053"/>
              <a:gd name="connsiteY27" fmla="*/ 1380227 h 1593012"/>
              <a:gd name="connsiteX28" fmla="*/ 718868 w 1846053"/>
              <a:gd name="connsiteY28" fmla="*/ 1385978 h 1593012"/>
              <a:gd name="connsiteX29" fmla="*/ 684362 w 1846053"/>
              <a:gd name="connsiteY29" fmla="*/ 1391729 h 1593012"/>
              <a:gd name="connsiteX30" fmla="*/ 655607 w 1846053"/>
              <a:gd name="connsiteY30" fmla="*/ 1397479 h 1593012"/>
              <a:gd name="connsiteX31" fmla="*/ 569343 w 1846053"/>
              <a:gd name="connsiteY31" fmla="*/ 1391729 h 1593012"/>
              <a:gd name="connsiteX32" fmla="*/ 563592 w 1846053"/>
              <a:gd name="connsiteY32" fmla="*/ 1374476 h 1593012"/>
              <a:gd name="connsiteX33" fmla="*/ 529087 w 1846053"/>
              <a:gd name="connsiteY33" fmla="*/ 1357223 h 1593012"/>
              <a:gd name="connsiteX34" fmla="*/ 494581 w 1846053"/>
              <a:gd name="connsiteY34" fmla="*/ 1334219 h 1593012"/>
              <a:gd name="connsiteX35" fmla="*/ 460075 w 1846053"/>
              <a:gd name="connsiteY35" fmla="*/ 1265208 h 1593012"/>
              <a:gd name="connsiteX36" fmla="*/ 448573 w 1846053"/>
              <a:gd name="connsiteY36" fmla="*/ 1247955 h 1593012"/>
              <a:gd name="connsiteX37" fmla="*/ 431321 w 1846053"/>
              <a:gd name="connsiteY37" fmla="*/ 1236453 h 1593012"/>
              <a:gd name="connsiteX38" fmla="*/ 408317 w 1846053"/>
              <a:gd name="connsiteY38" fmla="*/ 1219200 h 1593012"/>
              <a:gd name="connsiteX39" fmla="*/ 373811 w 1846053"/>
              <a:gd name="connsiteY39" fmla="*/ 1207698 h 1593012"/>
              <a:gd name="connsiteX40" fmla="*/ 356558 w 1846053"/>
              <a:gd name="connsiteY40" fmla="*/ 1201947 h 1593012"/>
              <a:gd name="connsiteX41" fmla="*/ 339306 w 1846053"/>
              <a:gd name="connsiteY41" fmla="*/ 1196196 h 1593012"/>
              <a:gd name="connsiteX42" fmla="*/ 293298 w 1846053"/>
              <a:gd name="connsiteY42" fmla="*/ 1184695 h 1593012"/>
              <a:gd name="connsiteX43" fmla="*/ 258792 w 1846053"/>
              <a:gd name="connsiteY43" fmla="*/ 1173193 h 1593012"/>
              <a:gd name="connsiteX44" fmla="*/ 241540 w 1846053"/>
              <a:gd name="connsiteY44" fmla="*/ 1167442 h 1593012"/>
              <a:gd name="connsiteX45" fmla="*/ 189781 w 1846053"/>
              <a:gd name="connsiteY45" fmla="*/ 1121434 h 1593012"/>
              <a:gd name="connsiteX46" fmla="*/ 161026 w 1846053"/>
              <a:gd name="connsiteY46" fmla="*/ 1086929 h 1593012"/>
              <a:gd name="connsiteX47" fmla="*/ 132272 w 1846053"/>
              <a:gd name="connsiteY47" fmla="*/ 1035170 h 1593012"/>
              <a:gd name="connsiteX48" fmla="*/ 120770 w 1846053"/>
              <a:gd name="connsiteY48" fmla="*/ 1017917 h 1593012"/>
              <a:gd name="connsiteX49" fmla="*/ 103517 w 1846053"/>
              <a:gd name="connsiteY49" fmla="*/ 1006415 h 1593012"/>
              <a:gd name="connsiteX50" fmla="*/ 51758 w 1846053"/>
              <a:gd name="connsiteY50" fmla="*/ 966159 h 1593012"/>
              <a:gd name="connsiteX51" fmla="*/ 40256 w 1846053"/>
              <a:gd name="connsiteY51" fmla="*/ 948906 h 1593012"/>
              <a:gd name="connsiteX52" fmla="*/ 11502 w 1846053"/>
              <a:gd name="connsiteY52" fmla="*/ 914400 h 1593012"/>
              <a:gd name="connsiteX53" fmla="*/ 5751 w 1846053"/>
              <a:gd name="connsiteY53" fmla="*/ 897147 h 1593012"/>
              <a:gd name="connsiteX54" fmla="*/ 23004 w 1846053"/>
              <a:gd name="connsiteY54" fmla="*/ 816634 h 1593012"/>
              <a:gd name="connsiteX55" fmla="*/ 28755 w 1846053"/>
              <a:gd name="connsiteY55" fmla="*/ 799381 h 1593012"/>
              <a:gd name="connsiteX56" fmla="*/ 34506 w 1846053"/>
              <a:gd name="connsiteY56" fmla="*/ 649857 h 1593012"/>
              <a:gd name="connsiteX57" fmla="*/ 40256 w 1846053"/>
              <a:gd name="connsiteY57" fmla="*/ 632604 h 1593012"/>
              <a:gd name="connsiteX58" fmla="*/ 51758 w 1846053"/>
              <a:gd name="connsiteY58" fmla="*/ 523336 h 1593012"/>
              <a:gd name="connsiteX59" fmla="*/ 51758 w 1846053"/>
              <a:gd name="connsiteY59" fmla="*/ 322053 h 1593012"/>
              <a:gd name="connsiteX60" fmla="*/ 46007 w 1846053"/>
              <a:gd name="connsiteY60" fmla="*/ 304800 h 1593012"/>
              <a:gd name="connsiteX61" fmla="*/ 28755 w 1846053"/>
              <a:gd name="connsiteY61" fmla="*/ 287547 h 1593012"/>
              <a:gd name="connsiteX62" fmla="*/ 0 w 1846053"/>
              <a:gd name="connsiteY62" fmla="*/ 258793 h 1593012"/>
              <a:gd name="connsiteX63" fmla="*/ 5751 w 1846053"/>
              <a:gd name="connsiteY63" fmla="*/ 184030 h 1593012"/>
              <a:gd name="connsiteX64" fmla="*/ 23004 w 1846053"/>
              <a:gd name="connsiteY64" fmla="*/ 132272 h 1593012"/>
              <a:gd name="connsiteX65" fmla="*/ 34506 w 1846053"/>
              <a:gd name="connsiteY65" fmla="*/ 86264 h 1593012"/>
              <a:gd name="connsiteX66" fmla="*/ 28755 w 1846053"/>
              <a:gd name="connsiteY66" fmla="*/ 0 h 159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46053" h="1593012">
                <a:moveTo>
                  <a:pt x="1846053" y="1593012"/>
                </a:moveTo>
                <a:cubicBezTo>
                  <a:pt x="1807713" y="1591095"/>
                  <a:pt x="1769099" y="1592226"/>
                  <a:pt x="1731034" y="1587261"/>
                </a:cubicBezTo>
                <a:cubicBezTo>
                  <a:pt x="1724180" y="1586367"/>
                  <a:pt x="1720097" y="1578566"/>
                  <a:pt x="1713781" y="1575759"/>
                </a:cubicBezTo>
                <a:cubicBezTo>
                  <a:pt x="1702702" y="1570835"/>
                  <a:pt x="1679275" y="1564257"/>
                  <a:pt x="1679275" y="1564257"/>
                </a:cubicBezTo>
                <a:cubicBezTo>
                  <a:pt x="1673524" y="1560423"/>
                  <a:pt x="1667333" y="1557180"/>
                  <a:pt x="1662023" y="1552755"/>
                </a:cubicBezTo>
                <a:cubicBezTo>
                  <a:pt x="1655775" y="1547548"/>
                  <a:pt x="1651832" y="1539537"/>
                  <a:pt x="1644770" y="1535502"/>
                </a:cubicBezTo>
                <a:cubicBezTo>
                  <a:pt x="1637907" y="1531581"/>
                  <a:pt x="1629434" y="1531668"/>
                  <a:pt x="1621766" y="1529751"/>
                </a:cubicBezTo>
                <a:cubicBezTo>
                  <a:pt x="1616015" y="1522083"/>
                  <a:pt x="1611291" y="1513525"/>
                  <a:pt x="1604513" y="1506747"/>
                </a:cubicBezTo>
                <a:cubicBezTo>
                  <a:pt x="1599626" y="1501860"/>
                  <a:pt x="1592147" y="1500132"/>
                  <a:pt x="1587260" y="1495245"/>
                </a:cubicBezTo>
                <a:cubicBezTo>
                  <a:pt x="1561247" y="1469233"/>
                  <a:pt x="1592092" y="1483438"/>
                  <a:pt x="1558506" y="1472242"/>
                </a:cubicBezTo>
                <a:cubicBezTo>
                  <a:pt x="1552755" y="1466491"/>
                  <a:pt x="1548020" y="1459500"/>
                  <a:pt x="1541253" y="1454989"/>
                </a:cubicBezTo>
                <a:cubicBezTo>
                  <a:pt x="1506699" y="1431953"/>
                  <a:pt x="1541146" y="1473264"/>
                  <a:pt x="1506747" y="1431985"/>
                </a:cubicBezTo>
                <a:cubicBezTo>
                  <a:pt x="1461495" y="1377683"/>
                  <a:pt x="1524082" y="1449360"/>
                  <a:pt x="1489494" y="1397479"/>
                </a:cubicBezTo>
                <a:cubicBezTo>
                  <a:pt x="1484983" y="1390712"/>
                  <a:pt x="1478859" y="1384954"/>
                  <a:pt x="1472241" y="1380227"/>
                </a:cubicBezTo>
                <a:cubicBezTo>
                  <a:pt x="1465265" y="1375244"/>
                  <a:pt x="1456681" y="1372978"/>
                  <a:pt x="1449238" y="1368725"/>
                </a:cubicBezTo>
                <a:cubicBezTo>
                  <a:pt x="1443237" y="1365296"/>
                  <a:pt x="1438167" y="1360314"/>
                  <a:pt x="1431985" y="1357223"/>
                </a:cubicBezTo>
                <a:cubicBezTo>
                  <a:pt x="1426563" y="1354512"/>
                  <a:pt x="1420154" y="1354183"/>
                  <a:pt x="1414732" y="1351472"/>
                </a:cubicBezTo>
                <a:cubicBezTo>
                  <a:pt x="1408550" y="1348381"/>
                  <a:pt x="1403795" y="1342777"/>
                  <a:pt x="1397479" y="1339970"/>
                </a:cubicBezTo>
                <a:cubicBezTo>
                  <a:pt x="1386400" y="1335046"/>
                  <a:pt x="1374475" y="1332302"/>
                  <a:pt x="1362973" y="1328468"/>
                </a:cubicBezTo>
                <a:cubicBezTo>
                  <a:pt x="1357222" y="1326551"/>
                  <a:pt x="1351602" y="1324187"/>
                  <a:pt x="1345721" y="1322717"/>
                </a:cubicBezTo>
                <a:cubicBezTo>
                  <a:pt x="1293832" y="1309745"/>
                  <a:pt x="1314710" y="1316214"/>
                  <a:pt x="1282460" y="1305464"/>
                </a:cubicBezTo>
                <a:cubicBezTo>
                  <a:pt x="1240287" y="1307381"/>
                  <a:pt x="1198022" y="1307848"/>
                  <a:pt x="1155940" y="1311215"/>
                </a:cubicBezTo>
                <a:cubicBezTo>
                  <a:pt x="1138686" y="1312595"/>
                  <a:pt x="1113828" y="1333538"/>
                  <a:pt x="1104181" y="1339970"/>
                </a:cubicBezTo>
                <a:cubicBezTo>
                  <a:pt x="1098430" y="1343804"/>
                  <a:pt x="1093633" y="1349796"/>
                  <a:pt x="1086928" y="1351472"/>
                </a:cubicBezTo>
                <a:cubicBezTo>
                  <a:pt x="1079260" y="1353389"/>
                  <a:pt x="1071524" y="1355052"/>
                  <a:pt x="1063924" y="1357223"/>
                </a:cubicBezTo>
                <a:cubicBezTo>
                  <a:pt x="1058095" y="1358888"/>
                  <a:pt x="1052663" y="1362052"/>
                  <a:pt x="1046672" y="1362974"/>
                </a:cubicBezTo>
                <a:cubicBezTo>
                  <a:pt x="1027630" y="1365904"/>
                  <a:pt x="1008332" y="1366808"/>
                  <a:pt x="989162" y="1368725"/>
                </a:cubicBezTo>
                <a:cubicBezTo>
                  <a:pt x="978942" y="1371280"/>
                  <a:pt x="946372" y="1379810"/>
                  <a:pt x="937404" y="1380227"/>
                </a:cubicBezTo>
                <a:cubicBezTo>
                  <a:pt x="864612" y="1383613"/>
                  <a:pt x="791713" y="1384061"/>
                  <a:pt x="718868" y="1385978"/>
                </a:cubicBezTo>
                <a:lnTo>
                  <a:pt x="684362" y="1391729"/>
                </a:lnTo>
                <a:cubicBezTo>
                  <a:pt x="674745" y="1393477"/>
                  <a:pt x="665382" y="1397479"/>
                  <a:pt x="655607" y="1397479"/>
                </a:cubicBezTo>
                <a:cubicBezTo>
                  <a:pt x="626789" y="1397479"/>
                  <a:pt x="598098" y="1393646"/>
                  <a:pt x="569343" y="1391729"/>
                </a:cubicBezTo>
                <a:cubicBezTo>
                  <a:pt x="567426" y="1385978"/>
                  <a:pt x="567379" y="1379210"/>
                  <a:pt x="563592" y="1374476"/>
                </a:cubicBezTo>
                <a:cubicBezTo>
                  <a:pt x="551338" y="1359157"/>
                  <a:pt x="544090" y="1365558"/>
                  <a:pt x="529087" y="1357223"/>
                </a:cubicBezTo>
                <a:cubicBezTo>
                  <a:pt x="517003" y="1350510"/>
                  <a:pt x="494581" y="1334219"/>
                  <a:pt x="494581" y="1334219"/>
                </a:cubicBezTo>
                <a:cubicBezTo>
                  <a:pt x="478707" y="1286598"/>
                  <a:pt x="489805" y="1309802"/>
                  <a:pt x="460075" y="1265208"/>
                </a:cubicBezTo>
                <a:cubicBezTo>
                  <a:pt x="456241" y="1259457"/>
                  <a:pt x="454324" y="1251789"/>
                  <a:pt x="448573" y="1247955"/>
                </a:cubicBezTo>
                <a:cubicBezTo>
                  <a:pt x="442822" y="1244121"/>
                  <a:pt x="436945" y="1240470"/>
                  <a:pt x="431321" y="1236453"/>
                </a:cubicBezTo>
                <a:cubicBezTo>
                  <a:pt x="423521" y="1230882"/>
                  <a:pt x="416890" y="1223487"/>
                  <a:pt x="408317" y="1219200"/>
                </a:cubicBezTo>
                <a:cubicBezTo>
                  <a:pt x="397473" y="1213778"/>
                  <a:pt x="385313" y="1211532"/>
                  <a:pt x="373811" y="1207698"/>
                </a:cubicBezTo>
                <a:lnTo>
                  <a:pt x="356558" y="1201947"/>
                </a:lnTo>
                <a:cubicBezTo>
                  <a:pt x="350807" y="1200030"/>
                  <a:pt x="345187" y="1197666"/>
                  <a:pt x="339306" y="1196196"/>
                </a:cubicBezTo>
                <a:cubicBezTo>
                  <a:pt x="323970" y="1192362"/>
                  <a:pt x="308295" y="1189694"/>
                  <a:pt x="293298" y="1184695"/>
                </a:cubicBezTo>
                <a:lnTo>
                  <a:pt x="258792" y="1173193"/>
                </a:lnTo>
                <a:cubicBezTo>
                  <a:pt x="253041" y="1171276"/>
                  <a:pt x="246584" y="1170804"/>
                  <a:pt x="241540" y="1167442"/>
                </a:cubicBezTo>
                <a:cubicBezTo>
                  <a:pt x="220796" y="1153613"/>
                  <a:pt x="205538" y="1145070"/>
                  <a:pt x="189781" y="1121434"/>
                </a:cubicBezTo>
                <a:cubicBezTo>
                  <a:pt x="173768" y="1097414"/>
                  <a:pt x="183167" y="1109068"/>
                  <a:pt x="161026" y="1086929"/>
                </a:cubicBezTo>
                <a:cubicBezTo>
                  <a:pt x="150904" y="1056562"/>
                  <a:pt x="158637" y="1074719"/>
                  <a:pt x="132272" y="1035170"/>
                </a:cubicBezTo>
                <a:cubicBezTo>
                  <a:pt x="128438" y="1029419"/>
                  <a:pt x="126521" y="1021751"/>
                  <a:pt x="120770" y="1017917"/>
                </a:cubicBezTo>
                <a:cubicBezTo>
                  <a:pt x="115019" y="1014083"/>
                  <a:pt x="108683" y="1011007"/>
                  <a:pt x="103517" y="1006415"/>
                </a:cubicBezTo>
                <a:cubicBezTo>
                  <a:pt x="56966" y="965037"/>
                  <a:pt x="87334" y="978018"/>
                  <a:pt x="51758" y="966159"/>
                </a:cubicBezTo>
                <a:cubicBezTo>
                  <a:pt x="47924" y="960408"/>
                  <a:pt x="44681" y="954216"/>
                  <a:pt x="40256" y="948906"/>
                </a:cubicBezTo>
                <a:cubicBezTo>
                  <a:pt x="24359" y="929829"/>
                  <a:pt x="22210" y="935816"/>
                  <a:pt x="11502" y="914400"/>
                </a:cubicBezTo>
                <a:cubicBezTo>
                  <a:pt x="8791" y="908978"/>
                  <a:pt x="7668" y="902898"/>
                  <a:pt x="5751" y="897147"/>
                </a:cubicBezTo>
                <a:cubicBezTo>
                  <a:pt x="13006" y="839109"/>
                  <a:pt x="6615" y="865802"/>
                  <a:pt x="23004" y="816634"/>
                </a:cubicBezTo>
                <a:lnTo>
                  <a:pt x="28755" y="799381"/>
                </a:lnTo>
                <a:cubicBezTo>
                  <a:pt x="30672" y="749540"/>
                  <a:pt x="31075" y="699617"/>
                  <a:pt x="34506" y="649857"/>
                </a:cubicBezTo>
                <a:cubicBezTo>
                  <a:pt x="34923" y="643809"/>
                  <a:pt x="39172" y="638568"/>
                  <a:pt x="40256" y="632604"/>
                </a:cubicBezTo>
                <a:cubicBezTo>
                  <a:pt x="44826" y="607468"/>
                  <a:pt x="49824" y="544609"/>
                  <a:pt x="51758" y="523336"/>
                </a:cubicBezTo>
                <a:cubicBezTo>
                  <a:pt x="55856" y="429091"/>
                  <a:pt x="62563" y="403092"/>
                  <a:pt x="51758" y="322053"/>
                </a:cubicBezTo>
                <a:cubicBezTo>
                  <a:pt x="50957" y="316044"/>
                  <a:pt x="49370" y="309844"/>
                  <a:pt x="46007" y="304800"/>
                </a:cubicBezTo>
                <a:cubicBezTo>
                  <a:pt x="41496" y="298033"/>
                  <a:pt x="33962" y="293795"/>
                  <a:pt x="28755" y="287547"/>
                </a:cubicBezTo>
                <a:cubicBezTo>
                  <a:pt x="4795" y="258795"/>
                  <a:pt x="31628" y="279878"/>
                  <a:pt x="0" y="258793"/>
                </a:cubicBezTo>
                <a:cubicBezTo>
                  <a:pt x="1917" y="233872"/>
                  <a:pt x="1853" y="208719"/>
                  <a:pt x="5751" y="184030"/>
                </a:cubicBezTo>
                <a:cubicBezTo>
                  <a:pt x="14376" y="129406"/>
                  <a:pt x="15816" y="168211"/>
                  <a:pt x="23004" y="132272"/>
                </a:cubicBezTo>
                <a:cubicBezTo>
                  <a:pt x="29944" y="97573"/>
                  <a:pt x="25664" y="112790"/>
                  <a:pt x="34506" y="86264"/>
                </a:cubicBezTo>
                <a:cubicBezTo>
                  <a:pt x="27091" y="26942"/>
                  <a:pt x="28755" y="55712"/>
                  <a:pt x="28755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49887" y="2903614"/>
            <a:ext cx="832517" cy="169759"/>
          </a:xfrm>
          <a:custGeom>
            <a:avLst/>
            <a:gdLst>
              <a:gd name="connsiteX0" fmla="*/ 0 w 856890"/>
              <a:gd name="connsiteY0" fmla="*/ 126521 h 126521"/>
              <a:gd name="connsiteX1" fmla="*/ 34506 w 856890"/>
              <a:gd name="connsiteY1" fmla="*/ 97767 h 126521"/>
              <a:gd name="connsiteX2" fmla="*/ 51758 w 856890"/>
              <a:gd name="connsiteY2" fmla="*/ 92016 h 126521"/>
              <a:gd name="connsiteX3" fmla="*/ 74762 w 856890"/>
              <a:gd name="connsiteY3" fmla="*/ 80514 h 126521"/>
              <a:gd name="connsiteX4" fmla="*/ 92015 w 856890"/>
              <a:gd name="connsiteY4" fmla="*/ 74763 h 126521"/>
              <a:gd name="connsiteX5" fmla="*/ 132272 w 856890"/>
              <a:gd name="connsiteY5" fmla="*/ 57510 h 126521"/>
              <a:gd name="connsiteX6" fmla="*/ 293298 w 856890"/>
              <a:gd name="connsiteY6" fmla="*/ 63261 h 126521"/>
              <a:gd name="connsiteX7" fmla="*/ 316302 w 856890"/>
              <a:gd name="connsiteY7" fmla="*/ 69012 h 126521"/>
              <a:gd name="connsiteX8" fmla="*/ 345057 w 856890"/>
              <a:gd name="connsiteY8" fmla="*/ 74763 h 126521"/>
              <a:gd name="connsiteX9" fmla="*/ 379562 w 856890"/>
              <a:gd name="connsiteY9" fmla="*/ 86265 h 126521"/>
              <a:gd name="connsiteX10" fmla="*/ 437072 w 856890"/>
              <a:gd name="connsiteY10" fmla="*/ 92016 h 126521"/>
              <a:gd name="connsiteX11" fmla="*/ 471577 w 856890"/>
              <a:gd name="connsiteY11" fmla="*/ 97767 h 126521"/>
              <a:gd name="connsiteX12" fmla="*/ 632604 w 856890"/>
              <a:gd name="connsiteY12" fmla="*/ 103517 h 126521"/>
              <a:gd name="connsiteX13" fmla="*/ 707366 w 856890"/>
              <a:gd name="connsiteY13" fmla="*/ 97767 h 126521"/>
              <a:gd name="connsiteX14" fmla="*/ 741872 w 856890"/>
              <a:gd name="connsiteY14" fmla="*/ 92016 h 126521"/>
              <a:gd name="connsiteX15" fmla="*/ 776377 w 856890"/>
              <a:gd name="connsiteY15" fmla="*/ 69012 h 126521"/>
              <a:gd name="connsiteX16" fmla="*/ 793630 w 856890"/>
              <a:gd name="connsiteY16" fmla="*/ 57510 h 126521"/>
              <a:gd name="connsiteX17" fmla="*/ 828136 w 856890"/>
              <a:gd name="connsiteY17" fmla="*/ 23004 h 126521"/>
              <a:gd name="connsiteX18" fmla="*/ 856890 w 856890"/>
              <a:gd name="connsiteY18" fmla="*/ 0 h 12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6890" h="126521">
                <a:moveTo>
                  <a:pt x="0" y="126521"/>
                </a:moveTo>
                <a:cubicBezTo>
                  <a:pt x="11502" y="116936"/>
                  <a:pt x="22048" y="106072"/>
                  <a:pt x="34506" y="97767"/>
                </a:cubicBezTo>
                <a:cubicBezTo>
                  <a:pt x="39550" y="94405"/>
                  <a:pt x="46186" y="94404"/>
                  <a:pt x="51758" y="92016"/>
                </a:cubicBezTo>
                <a:cubicBezTo>
                  <a:pt x="59638" y="88639"/>
                  <a:pt x="66882" y="83891"/>
                  <a:pt x="74762" y="80514"/>
                </a:cubicBezTo>
                <a:cubicBezTo>
                  <a:pt x="80334" y="78126"/>
                  <a:pt x="86593" y="77474"/>
                  <a:pt x="92015" y="74763"/>
                </a:cubicBezTo>
                <a:cubicBezTo>
                  <a:pt x="131731" y="54905"/>
                  <a:pt x="84396" y="69479"/>
                  <a:pt x="132272" y="57510"/>
                </a:cubicBezTo>
                <a:cubicBezTo>
                  <a:pt x="185947" y="59427"/>
                  <a:pt x="239693" y="59911"/>
                  <a:pt x="293298" y="63261"/>
                </a:cubicBezTo>
                <a:cubicBezTo>
                  <a:pt x="301187" y="63754"/>
                  <a:pt x="308586" y="67297"/>
                  <a:pt x="316302" y="69012"/>
                </a:cubicBezTo>
                <a:cubicBezTo>
                  <a:pt x="325844" y="71132"/>
                  <a:pt x="335627" y="72191"/>
                  <a:pt x="345057" y="74763"/>
                </a:cubicBezTo>
                <a:cubicBezTo>
                  <a:pt x="356754" y="77953"/>
                  <a:pt x="367498" y="85059"/>
                  <a:pt x="379562" y="86265"/>
                </a:cubicBezTo>
                <a:cubicBezTo>
                  <a:pt x="398732" y="88182"/>
                  <a:pt x="417955" y="89626"/>
                  <a:pt x="437072" y="92016"/>
                </a:cubicBezTo>
                <a:cubicBezTo>
                  <a:pt x="448642" y="93462"/>
                  <a:pt x="459937" y="97082"/>
                  <a:pt x="471577" y="97767"/>
                </a:cubicBezTo>
                <a:cubicBezTo>
                  <a:pt x="525194" y="100921"/>
                  <a:pt x="578928" y="101600"/>
                  <a:pt x="632604" y="103517"/>
                </a:cubicBezTo>
                <a:cubicBezTo>
                  <a:pt x="657525" y="101600"/>
                  <a:pt x="682509" y="100383"/>
                  <a:pt x="707366" y="97767"/>
                </a:cubicBezTo>
                <a:cubicBezTo>
                  <a:pt x="718963" y="96546"/>
                  <a:pt x="731108" y="96501"/>
                  <a:pt x="741872" y="92016"/>
                </a:cubicBezTo>
                <a:cubicBezTo>
                  <a:pt x="754632" y="86699"/>
                  <a:pt x="764875" y="76680"/>
                  <a:pt x="776377" y="69012"/>
                </a:cubicBezTo>
                <a:cubicBezTo>
                  <a:pt x="782128" y="65178"/>
                  <a:pt x="788743" y="62397"/>
                  <a:pt x="793630" y="57510"/>
                </a:cubicBezTo>
                <a:lnTo>
                  <a:pt x="828136" y="23004"/>
                </a:lnTo>
                <a:cubicBezTo>
                  <a:pt x="848420" y="2720"/>
                  <a:pt x="838115" y="9389"/>
                  <a:pt x="85689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76258" y="3555649"/>
            <a:ext cx="610511" cy="625486"/>
          </a:xfrm>
          <a:custGeom>
            <a:avLst/>
            <a:gdLst>
              <a:gd name="connsiteX0" fmla="*/ 557841 w 557841"/>
              <a:gd name="connsiteY0" fmla="*/ 0 h 575094"/>
              <a:gd name="connsiteX1" fmla="*/ 523336 w 557841"/>
              <a:gd name="connsiteY1" fmla="*/ 5750 h 575094"/>
              <a:gd name="connsiteX2" fmla="*/ 431321 w 557841"/>
              <a:gd name="connsiteY2" fmla="*/ 17252 h 575094"/>
              <a:gd name="connsiteX3" fmla="*/ 391064 w 557841"/>
              <a:gd name="connsiteY3" fmla="*/ 28754 h 575094"/>
              <a:gd name="connsiteX4" fmla="*/ 350807 w 557841"/>
              <a:gd name="connsiteY4" fmla="*/ 40256 h 575094"/>
              <a:gd name="connsiteX5" fmla="*/ 333555 w 557841"/>
              <a:gd name="connsiteY5" fmla="*/ 51758 h 575094"/>
              <a:gd name="connsiteX6" fmla="*/ 310551 w 557841"/>
              <a:gd name="connsiteY6" fmla="*/ 92015 h 575094"/>
              <a:gd name="connsiteX7" fmla="*/ 293298 w 557841"/>
              <a:gd name="connsiteY7" fmla="*/ 103517 h 575094"/>
              <a:gd name="connsiteX8" fmla="*/ 264543 w 557841"/>
              <a:gd name="connsiteY8" fmla="*/ 138022 h 575094"/>
              <a:gd name="connsiteX9" fmla="*/ 247290 w 557841"/>
              <a:gd name="connsiteY9" fmla="*/ 143773 h 575094"/>
              <a:gd name="connsiteX10" fmla="*/ 230038 w 557841"/>
              <a:gd name="connsiteY10" fmla="*/ 155275 h 575094"/>
              <a:gd name="connsiteX11" fmla="*/ 212785 w 557841"/>
              <a:gd name="connsiteY11" fmla="*/ 212784 h 575094"/>
              <a:gd name="connsiteX12" fmla="*/ 201283 w 557841"/>
              <a:gd name="connsiteY12" fmla="*/ 247290 h 575094"/>
              <a:gd name="connsiteX13" fmla="*/ 189781 w 557841"/>
              <a:gd name="connsiteY13" fmla="*/ 264543 h 575094"/>
              <a:gd name="connsiteX14" fmla="*/ 178279 w 557841"/>
              <a:gd name="connsiteY14" fmla="*/ 299049 h 575094"/>
              <a:gd name="connsiteX15" fmla="*/ 172528 w 557841"/>
              <a:gd name="connsiteY15" fmla="*/ 316301 h 575094"/>
              <a:gd name="connsiteX16" fmla="*/ 166777 w 557841"/>
              <a:gd name="connsiteY16" fmla="*/ 333554 h 575094"/>
              <a:gd name="connsiteX17" fmla="*/ 155275 w 557841"/>
              <a:gd name="connsiteY17" fmla="*/ 356558 h 575094"/>
              <a:gd name="connsiteX18" fmla="*/ 149524 w 557841"/>
              <a:gd name="connsiteY18" fmla="*/ 373811 h 575094"/>
              <a:gd name="connsiteX19" fmla="*/ 138022 w 557841"/>
              <a:gd name="connsiteY19" fmla="*/ 391064 h 575094"/>
              <a:gd name="connsiteX20" fmla="*/ 132272 w 557841"/>
              <a:gd name="connsiteY20" fmla="*/ 419818 h 575094"/>
              <a:gd name="connsiteX21" fmla="*/ 126521 w 557841"/>
              <a:gd name="connsiteY21" fmla="*/ 471577 h 575094"/>
              <a:gd name="connsiteX22" fmla="*/ 120770 w 557841"/>
              <a:gd name="connsiteY22" fmla="*/ 488830 h 575094"/>
              <a:gd name="connsiteX23" fmla="*/ 103517 w 557841"/>
              <a:gd name="connsiteY23" fmla="*/ 529086 h 575094"/>
              <a:gd name="connsiteX24" fmla="*/ 51758 w 557841"/>
              <a:gd name="connsiteY24" fmla="*/ 552090 h 575094"/>
              <a:gd name="connsiteX25" fmla="*/ 34505 w 557841"/>
              <a:gd name="connsiteY25" fmla="*/ 563592 h 575094"/>
              <a:gd name="connsiteX26" fmla="*/ 0 w 557841"/>
              <a:gd name="connsiteY26" fmla="*/ 575094 h 5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7841" h="575094">
                <a:moveTo>
                  <a:pt x="557841" y="0"/>
                </a:moveTo>
                <a:cubicBezTo>
                  <a:pt x="546339" y="1917"/>
                  <a:pt x="534906" y="4304"/>
                  <a:pt x="523336" y="5750"/>
                </a:cubicBezTo>
                <a:cubicBezTo>
                  <a:pt x="470483" y="12356"/>
                  <a:pt x="474989" y="8518"/>
                  <a:pt x="431321" y="17252"/>
                </a:cubicBezTo>
                <a:cubicBezTo>
                  <a:pt x="401356" y="23245"/>
                  <a:pt x="416644" y="21445"/>
                  <a:pt x="391064" y="28754"/>
                </a:cubicBezTo>
                <a:cubicBezTo>
                  <a:pt x="340515" y="43197"/>
                  <a:pt x="392174" y="26467"/>
                  <a:pt x="350807" y="40256"/>
                </a:cubicBezTo>
                <a:cubicBezTo>
                  <a:pt x="345056" y="44090"/>
                  <a:pt x="337980" y="46448"/>
                  <a:pt x="333555" y="51758"/>
                </a:cubicBezTo>
                <a:cubicBezTo>
                  <a:pt x="311007" y="78817"/>
                  <a:pt x="333222" y="69344"/>
                  <a:pt x="310551" y="92015"/>
                </a:cubicBezTo>
                <a:cubicBezTo>
                  <a:pt x="305664" y="96902"/>
                  <a:pt x="299049" y="99683"/>
                  <a:pt x="293298" y="103517"/>
                </a:cubicBezTo>
                <a:cubicBezTo>
                  <a:pt x="284811" y="116247"/>
                  <a:pt x="277826" y="129167"/>
                  <a:pt x="264543" y="138022"/>
                </a:cubicBezTo>
                <a:cubicBezTo>
                  <a:pt x="259499" y="141385"/>
                  <a:pt x="253041" y="141856"/>
                  <a:pt x="247290" y="143773"/>
                </a:cubicBezTo>
                <a:cubicBezTo>
                  <a:pt x="241539" y="147607"/>
                  <a:pt x="233701" y="149414"/>
                  <a:pt x="230038" y="155275"/>
                </a:cubicBezTo>
                <a:cubicBezTo>
                  <a:pt x="222218" y="167787"/>
                  <a:pt x="217447" y="197244"/>
                  <a:pt x="212785" y="212784"/>
                </a:cubicBezTo>
                <a:cubicBezTo>
                  <a:pt x="209301" y="224397"/>
                  <a:pt x="208008" y="237202"/>
                  <a:pt x="201283" y="247290"/>
                </a:cubicBezTo>
                <a:cubicBezTo>
                  <a:pt x="197449" y="253041"/>
                  <a:pt x="192588" y="258227"/>
                  <a:pt x="189781" y="264543"/>
                </a:cubicBezTo>
                <a:cubicBezTo>
                  <a:pt x="184857" y="275622"/>
                  <a:pt x="182113" y="287547"/>
                  <a:pt x="178279" y="299049"/>
                </a:cubicBezTo>
                <a:lnTo>
                  <a:pt x="172528" y="316301"/>
                </a:lnTo>
                <a:cubicBezTo>
                  <a:pt x="170611" y="322052"/>
                  <a:pt x="169488" y="328132"/>
                  <a:pt x="166777" y="333554"/>
                </a:cubicBezTo>
                <a:cubicBezTo>
                  <a:pt x="162943" y="341222"/>
                  <a:pt x="158652" y="348678"/>
                  <a:pt x="155275" y="356558"/>
                </a:cubicBezTo>
                <a:cubicBezTo>
                  <a:pt x="152887" y="362130"/>
                  <a:pt x="152235" y="368389"/>
                  <a:pt x="149524" y="373811"/>
                </a:cubicBezTo>
                <a:cubicBezTo>
                  <a:pt x="146433" y="379993"/>
                  <a:pt x="141856" y="385313"/>
                  <a:pt x="138022" y="391064"/>
                </a:cubicBezTo>
                <a:cubicBezTo>
                  <a:pt x="136105" y="400649"/>
                  <a:pt x="133654" y="410142"/>
                  <a:pt x="132272" y="419818"/>
                </a:cubicBezTo>
                <a:cubicBezTo>
                  <a:pt x="129817" y="437003"/>
                  <a:pt x="129375" y="454454"/>
                  <a:pt x="126521" y="471577"/>
                </a:cubicBezTo>
                <a:cubicBezTo>
                  <a:pt x="125524" y="477557"/>
                  <a:pt x="122435" y="483001"/>
                  <a:pt x="120770" y="488830"/>
                </a:cubicBezTo>
                <a:cubicBezTo>
                  <a:pt x="115490" y="507309"/>
                  <a:pt x="117526" y="515078"/>
                  <a:pt x="103517" y="529086"/>
                </a:cubicBezTo>
                <a:cubicBezTo>
                  <a:pt x="80105" y="552497"/>
                  <a:pt x="85929" y="529309"/>
                  <a:pt x="51758" y="552090"/>
                </a:cubicBezTo>
                <a:cubicBezTo>
                  <a:pt x="46007" y="555924"/>
                  <a:pt x="40821" y="560785"/>
                  <a:pt x="34505" y="563592"/>
                </a:cubicBezTo>
                <a:cubicBezTo>
                  <a:pt x="23426" y="568516"/>
                  <a:pt x="0" y="575094"/>
                  <a:pt x="0" y="5750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168126" y="4191101"/>
            <a:ext cx="208130" cy="421735"/>
          </a:xfrm>
          <a:custGeom>
            <a:avLst/>
            <a:gdLst>
              <a:gd name="connsiteX0" fmla="*/ 218536 w 218536"/>
              <a:gd name="connsiteY0" fmla="*/ 0 h 442822"/>
              <a:gd name="connsiteX1" fmla="*/ 155275 w 218536"/>
              <a:gd name="connsiteY1" fmla="*/ 23004 h 442822"/>
              <a:gd name="connsiteX2" fmla="*/ 120770 w 218536"/>
              <a:gd name="connsiteY2" fmla="*/ 46007 h 442822"/>
              <a:gd name="connsiteX3" fmla="*/ 109268 w 218536"/>
              <a:gd name="connsiteY3" fmla="*/ 80513 h 442822"/>
              <a:gd name="connsiteX4" fmla="*/ 97766 w 218536"/>
              <a:gd name="connsiteY4" fmla="*/ 138022 h 442822"/>
              <a:gd name="connsiteX5" fmla="*/ 80513 w 218536"/>
              <a:gd name="connsiteY5" fmla="*/ 155275 h 442822"/>
              <a:gd name="connsiteX6" fmla="*/ 63260 w 218536"/>
              <a:gd name="connsiteY6" fmla="*/ 189781 h 442822"/>
              <a:gd name="connsiteX7" fmla="*/ 51758 w 218536"/>
              <a:gd name="connsiteY7" fmla="*/ 207034 h 442822"/>
              <a:gd name="connsiteX8" fmla="*/ 40257 w 218536"/>
              <a:gd name="connsiteY8" fmla="*/ 247290 h 442822"/>
              <a:gd name="connsiteX9" fmla="*/ 28755 w 218536"/>
              <a:gd name="connsiteY9" fmla="*/ 264543 h 442822"/>
              <a:gd name="connsiteX10" fmla="*/ 11502 w 218536"/>
              <a:gd name="connsiteY10" fmla="*/ 299049 h 442822"/>
              <a:gd name="connsiteX11" fmla="*/ 5751 w 218536"/>
              <a:gd name="connsiteY11" fmla="*/ 333554 h 442822"/>
              <a:gd name="connsiteX12" fmla="*/ 0 w 218536"/>
              <a:gd name="connsiteY12" fmla="*/ 350807 h 442822"/>
              <a:gd name="connsiteX13" fmla="*/ 11502 w 218536"/>
              <a:gd name="connsiteY13" fmla="*/ 431321 h 442822"/>
              <a:gd name="connsiteX14" fmla="*/ 17253 w 218536"/>
              <a:gd name="connsiteY14" fmla="*/ 442822 h 44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536" h="442822">
                <a:moveTo>
                  <a:pt x="218536" y="0"/>
                </a:moveTo>
                <a:cubicBezTo>
                  <a:pt x="146226" y="9039"/>
                  <a:pt x="193051" y="-6377"/>
                  <a:pt x="155275" y="23004"/>
                </a:cubicBezTo>
                <a:cubicBezTo>
                  <a:pt x="144364" y="31491"/>
                  <a:pt x="120770" y="46007"/>
                  <a:pt x="120770" y="46007"/>
                </a:cubicBezTo>
                <a:cubicBezTo>
                  <a:pt x="116936" y="57509"/>
                  <a:pt x="110983" y="68511"/>
                  <a:pt x="109268" y="80513"/>
                </a:cubicBezTo>
                <a:cubicBezTo>
                  <a:pt x="108781" y="83923"/>
                  <a:pt x="105066" y="127072"/>
                  <a:pt x="97766" y="138022"/>
                </a:cubicBezTo>
                <a:cubicBezTo>
                  <a:pt x="93254" y="144789"/>
                  <a:pt x="85720" y="149027"/>
                  <a:pt x="80513" y="155275"/>
                </a:cubicBezTo>
                <a:cubicBezTo>
                  <a:pt x="59911" y="179997"/>
                  <a:pt x="76229" y="163844"/>
                  <a:pt x="63260" y="189781"/>
                </a:cubicBezTo>
                <a:cubicBezTo>
                  <a:pt x="60169" y="195963"/>
                  <a:pt x="54849" y="200852"/>
                  <a:pt x="51758" y="207034"/>
                </a:cubicBezTo>
                <a:cubicBezTo>
                  <a:pt x="40563" y="229424"/>
                  <a:pt x="51317" y="221483"/>
                  <a:pt x="40257" y="247290"/>
                </a:cubicBezTo>
                <a:cubicBezTo>
                  <a:pt x="37534" y="253643"/>
                  <a:pt x="31846" y="258361"/>
                  <a:pt x="28755" y="264543"/>
                </a:cubicBezTo>
                <a:cubicBezTo>
                  <a:pt x="4945" y="312163"/>
                  <a:pt x="44465" y="249604"/>
                  <a:pt x="11502" y="299049"/>
                </a:cubicBezTo>
                <a:cubicBezTo>
                  <a:pt x="9585" y="310551"/>
                  <a:pt x="8281" y="322171"/>
                  <a:pt x="5751" y="333554"/>
                </a:cubicBezTo>
                <a:cubicBezTo>
                  <a:pt x="4436" y="339472"/>
                  <a:pt x="0" y="344745"/>
                  <a:pt x="0" y="350807"/>
                </a:cubicBezTo>
                <a:cubicBezTo>
                  <a:pt x="0" y="382615"/>
                  <a:pt x="859" y="404714"/>
                  <a:pt x="11502" y="431321"/>
                </a:cubicBezTo>
                <a:cubicBezTo>
                  <a:pt x="13094" y="435301"/>
                  <a:pt x="15336" y="438988"/>
                  <a:pt x="17253" y="442822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71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578363" y="4895805"/>
            <a:ext cx="2286041" cy="723188"/>
          </a:xfrm>
          <a:custGeom>
            <a:avLst/>
            <a:gdLst>
              <a:gd name="connsiteX0" fmla="*/ 0 w 2286041"/>
              <a:gd name="connsiteY0" fmla="*/ 0 h 723188"/>
              <a:gd name="connsiteX1" fmla="*/ 63795 w 2286041"/>
              <a:gd name="connsiteY1" fmla="*/ 10632 h 723188"/>
              <a:gd name="connsiteX2" fmla="*/ 116958 w 2286041"/>
              <a:gd name="connsiteY2" fmla="*/ 21265 h 723188"/>
              <a:gd name="connsiteX3" fmla="*/ 180753 w 2286041"/>
              <a:gd name="connsiteY3" fmla="*/ 85060 h 723188"/>
              <a:gd name="connsiteX4" fmla="*/ 233916 w 2286041"/>
              <a:gd name="connsiteY4" fmla="*/ 127591 h 723188"/>
              <a:gd name="connsiteX5" fmla="*/ 276446 w 2286041"/>
              <a:gd name="connsiteY5" fmla="*/ 212651 h 723188"/>
              <a:gd name="connsiteX6" fmla="*/ 340242 w 2286041"/>
              <a:gd name="connsiteY6" fmla="*/ 276446 h 723188"/>
              <a:gd name="connsiteX7" fmla="*/ 372139 w 2286041"/>
              <a:gd name="connsiteY7" fmla="*/ 297712 h 723188"/>
              <a:gd name="connsiteX8" fmla="*/ 404037 w 2286041"/>
              <a:gd name="connsiteY8" fmla="*/ 329609 h 723188"/>
              <a:gd name="connsiteX9" fmla="*/ 425302 w 2286041"/>
              <a:gd name="connsiteY9" fmla="*/ 361507 h 723188"/>
              <a:gd name="connsiteX10" fmla="*/ 531628 w 2286041"/>
              <a:gd name="connsiteY10" fmla="*/ 425302 h 723188"/>
              <a:gd name="connsiteX11" fmla="*/ 552893 w 2286041"/>
              <a:gd name="connsiteY11" fmla="*/ 457200 h 723188"/>
              <a:gd name="connsiteX12" fmla="*/ 584791 w 2286041"/>
              <a:gd name="connsiteY12" fmla="*/ 478465 h 723188"/>
              <a:gd name="connsiteX13" fmla="*/ 616688 w 2286041"/>
              <a:gd name="connsiteY13" fmla="*/ 510363 h 723188"/>
              <a:gd name="connsiteX14" fmla="*/ 648586 w 2286041"/>
              <a:gd name="connsiteY14" fmla="*/ 499730 h 723188"/>
              <a:gd name="connsiteX15" fmla="*/ 712381 w 2286041"/>
              <a:gd name="connsiteY15" fmla="*/ 531628 h 723188"/>
              <a:gd name="connsiteX16" fmla="*/ 754911 w 2286041"/>
              <a:gd name="connsiteY16" fmla="*/ 542260 h 723188"/>
              <a:gd name="connsiteX17" fmla="*/ 829339 w 2286041"/>
              <a:gd name="connsiteY17" fmla="*/ 574158 h 723188"/>
              <a:gd name="connsiteX18" fmla="*/ 861237 w 2286041"/>
              <a:gd name="connsiteY18" fmla="*/ 563525 h 723188"/>
              <a:gd name="connsiteX19" fmla="*/ 914400 w 2286041"/>
              <a:gd name="connsiteY19" fmla="*/ 542260 h 723188"/>
              <a:gd name="connsiteX20" fmla="*/ 946297 w 2286041"/>
              <a:gd name="connsiteY20" fmla="*/ 563525 h 723188"/>
              <a:gd name="connsiteX21" fmla="*/ 978195 w 2286041"/>
              <a:gd name="connsiteY21" fmla="*/ 574158 h 723188"/>
              <a:gd name="connsiteX22" fmla="*/ 999460 w 2286041"/>
              <a:gd name="connsiteY22" fmla="*/ 606056 h 723188"/>
              <a:gd name="connsiteX23" fmla="*/ 1105786 w 2286041"/>
              <a:gd name="connsiteY23" fmla="*/ 627321 h 723188"/>
              <a:gd name="connsiteX24" fmla="*/ 1201479 w 2286041"/>
              <a:gd name="connsiteY24" fmla="*/ 669851 h 723188"/>
              <a:gd name="connsiteX25" fmla="*/ 1286539 w 2286041"/>
              <a:gd name="connsiteY25" fmla="*/ 691116 h 723188"/>
              <a:gd name="connsiteX26" fmla="*/ 1350335 w 2286041"/>
              <a:gd name="connsiteY26" fmla="*/ 701749 h 723188"/>
              <a:gd name="connsiteX27" fmla="*/ 1701209 w 2286041"/>
              <a:gd name="connsiteY27" fmla="*/ 659219 h 723188"/>
              <a:gd name="connsiteX28" fmla="*/ 1722474 w 2286041"/>
              <a:gd name="connsiteY28" fmla="*/ 637953 h 723188"/>
              <a:gd name="connsiteX29" fmla="*/ 1977656 w 2286041"/>
              <a:gd name="connsiteY29" fmla="*/ 648586 h 723188"/>
              <a:gd name="connsiteX30" fmla="*/ 2041451 w 2286041"/>
              <a:gd name="connsiteY30" fmla="*/ 637953 h 723188"/>
              <a:gd name="connsiteX31" fmla="*/ 2062716 w 2286041"/>
              <a:gd name="connsiteY31" fmla="*/ 563525 h 723188"/>
              <a:gd name="connsiteX32" fmla="*/ 2169042 w 2286041"/>
              <a:gd name="connsiteY32" fmla="*/ 531628 h 723188"/>
              <a:gd name="connsiteX33" fmla="*/ 2211572 w 2286041"/>
              <a:gd name="connsiteY33" fmla="*/ 520995 h 723188"/>
              <a:gd name="connsiteX34" fmla="*/ 2232837 w 2286041"/>
              <a:gd name="connsiteY34" fmla="*/ 372139 h 723188"/>
              <a:gd name="connsiteX35" fmla="*/ 2254102 w 2286041"/>
              <a:gd name="connsiteY35" fmla="*/ 287079 h 723188"/>
              <a:gd name="connsiteX36" fmla="*/ 2264735 w 2286041"/>
              <a:gd name="connsiteY36" fmla="*/ 255181 h 723188"/>
              <a:gd name="connsiteX37" fmla="*/ 2286000 w 2286041"/>
              <a:gd name="connsiteY37" fmla="*/ 212651 h 72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86041" h="723188">
                <a:moveTo>
                  <a:pt x="0" y="0"/>
                </a:moveTo>
                <a:lnTo>
                  <a:pt x="63795" y="10632"/>
                </a:lnTo>
                <a:cubicBezTo>
                  <a:pt x="81575" y="13865"/>
                  <a:pt x="101711" y="11563"/>
                  <a:pt x="116958" y="21265"/>
                </a:cubicBezTo>
                <a:cubicBezTo>
                  <a:pt x="142330" y="37411"/>
                  <a:pt x="155730" y="68379"/>
                  <a:pt x="180753" y="85060"/>
                </a:cubicBezTo>
                <a:cubicBezTo>
                  <a:pt x="195244" y="94720"/>
                  <a:pt x="223814" y="110755"/>
                  <a:pt x="233916" y="127591"/>
                </a:cubicBezTo>
                <a:cubicBezTo>
                  <a:pt x="250225" y="154774"/>
                  <a:pt x="254031" y="190236"/>
                  <a:pt x="276446" y="212651"/>
                </a:cubicBezTo>
                <a:cubicBezTo>
                  <a:pt x="297711" y="233916"/>
                  <a:pt x="315220" y="259764"/>
                  <a:pt x="340242" y="276446"/>
                </a:cubicBezTo>
                <a:cubicBezTo>
                  <a:pt x="350874" y="283535"/>
                  <a:pt x="362322" y="289531"/>
                  <a:pt x="372139" y="297712"/>
                </a:cubicBezTo>
                <a:cubicBezTo>
                  <a:pt x="383690" y="307338"/>
                  <a:pt x="394411" y="318058"/>
                  <a:pt x="404037" y="329609"/>
                </a:cubicBezTo>
                <a:cubicBezTo>
                  <a:pt x="412218" y="339426"/>
                  <a:pt x="415685" y="353092"/>
                  <a:pt x="425302" y="361507"/>
                </a:cubicBezTo>
                <a:cubicBezTo>
                  <a:pt x="459518" y="391446"/>
                  <a:pt x="492762" y="405869"/>
                  <a:pt x="531628" y="425302"/>
                </a:cubicBezTo>
                <a:cubicBezTo>
                  <a:pt x="538716" y="435935"/>
                  <a:pt x="543857" y="448164"/>
                  <a:pt x="552893" y="457200"/>
                </a:cubicBezTo>
                <a:cubicBezTo>
                  <a:pt x="561929" y="466236"/>
                  <a:pt x="574974" y="470284"/>
                  <a:pt x="584791" y="478465"/>
                </a:cubicBezTo>
                <a:cubicBezTo>
                  <a:pt x="596342" y="488091"/>
                  <a:pt x="606056" y="499730"/>
                  <a:pt x="616688" y="510363"/>
                </a:cubicBezTo>
                <a:cubicBezTo>
                  <a:pt x="627321" y="506819"/>
                  <a:pt x="637378" y="499730"/>
                  <a:pt x="648586" y="499730"/>
                </a:cubicBezTo>
                <a:cubicBezTo>
                  <a:pt x="678455" y="499730"/>
                  <a:pt x="687294" y="520876"/>
                  <a:pt x="712381" y="531628"/>
                </a:cubicBezTo>
                <a:cubicBezTo>
                  <a:pt x="725812" y="537384"/>
                  <a:pt x="740860" y="538246"/>
                  <a:pt x="754911" y="542260"/>
                </a:cubicBezTo>
                <a:cubicBezTo>
                  <a:pt x="791413" y="552689"/>
                  <a:pt x="791538" y="555257"/>
                  <a:pt x="829339" y="574158"/>
                </a:cubicBezTo>
                <a:cubicBezTo>
                  <a:pt x="839972" y="570614"/>
                  <a:pt x="853312" y="571450"/>
                  <a:pt x="861237" y="563525"/>
                </a:cubicBezTo>
                <a:cubicBezTo>
                  <a:pt x="900897" y="523866"/>
                  <a:pt x="829176" y="520955"/>
                  <a:pt x="914400" y="542260"/>
                </a:cubicBezTo>
                <a:cubicBezTo>
                  <a:pt x="925032" y="549348"/>
                  <a:pt x="934868" y="557810"/>
                  <a:pt x="946297" y="563525"/>
                </a:cubicBezTo>
                <a:cubicBezTo>
                  <a:pt x="956322" y="568537"/>
                  <a:pt x="969443" y="567156"/>
                  <a:pt x="978195" y="574158"/>
                </a:cubicBezTo>
                <a:cubicBezTo>
                  <a:pt x="988174" y="582141"/>
                  <a:pt x="987664" y="601141"/>
                  <a:pt x="999460" y="606056"/>
                </a:cubicBezTo>
                <a:cubicBezTo>
                  <a:pt x="1032824" y="619958"/>
                  <a:pt x="1071497" y="615891"/>
                  <a:pt x="1105786" y="627321"/>
                </a:cubicBezTo>
                <a:cubicBezTo>
                  <a:pt x="1270366" y="682181"/>
                  <a:pt x="1100385" y="619304"/>
                  <a:pt x="1201479" y="669851"/>
                </a:cubicBezTo>
                <a:cubicBezTo>
                  <a:pt x="1222561" y="680392"/>
                  <a:pt x="1267469" y="687649"/>
                  <a:pt x="1286539" y="691116"/>
                </a:cubicBezTo>
                <a:cubicBezTo>
                  <a:pt x="1307750" y="694973"/>
                  <a:pt x="1329070" y="698205"/>
                  <a:pt x="1350335" y="701749"/>
                </a:cubicBezTo>
                <a:cubicBezTo>
                  <a:pt x="1837939" y="686019"/>
                  <a:pt x="1602085" y="783125"/>
                  <a:pt x="1701209" y="659219"/>
                </a:cubicBezTo>
                <a:cubicBezTo>
                  <a:pt x="1707471" y="651391"/>
                  <a:pt x="1715386" y="645042"/>
                  <a:pt x="1722474" y="637953"/>
                </a:cubicBezTo>
                <a:cubicBezTo>
                  <a:pt x="1807535" y="641497"/>
                  <a:pt x="1892738" y="642520"/>
                  <a:pt x="1977656" y="648586"/>
                </a:cubicBezTo>
                <a:cubicBezTo>
                  <a:pt x="2038621" y="652941"/>
                  <a:pt x="2003879" y="675527"/>
                  <a:pt x="2041451" y="637953"/>
                </a:cubicBezTo>
                <a:cubicBezTo>
                  <a:pt x="2042145" y="635178"/>
                  <a:pt x="2057171" y="570456"/>
                  <a:pt x="2062716" y="563525"/>
                </a:cubicBezTo>
                <a:cubicBezTo>
                  <a:pt x="2088278" y="531572"/>
                  <a:pt x="2135283" y="537766"/>
                  <a:pt x="2169042" y="531628"/>
                </a:cubicBezTo>
                <a:cubicBezTo>
                  <a:pt x="2183419" y="529014"/>
                  <a:pt x="2197395" y="524539"/>
                  <a:pt x="2211572" y="520995"/>
                </a:cubicBezTo>
                <a:cubicBezTo>
                  <a:pt x="2239251" y="437954"/>
                  <a:pt x="2204883" y="549180"/>
                  <a:pt x="2232837" y="372139"/>
                </a:cubicBezTo>
                <a:cubicBezTo>
                  <a:pt x="2237395" y="343271"/>
                  <a:pt x="2246412" y="315275"/>
                  <a:pt x="2254102" y="287079"/>
                </a:cubicBezTo>
                <a:cubicBezTo>
                  <a:pt x="2257051" y="276266"/>
                  <a:pt x="2259723" y="265206"/>
                  <a:pt x="2264735" y="255181"/>
                </a:cubicBezTo>
                <a:cubicBezTo>
                  <a:pt x="2287966" y="208720"/>
                  <a:pt x="2286000" y="239284"/>
                  <a:pt x="2286000" y="212651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 sz="2000" dirty="0"/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8018661" y="1306100"/>
            <a:ext cx="8572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سد لار </a:t>
            </a: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7364148" y="2524639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سد لتیان</a:t>
            </a: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8005120" y="4593182"/>
            <a:ext cx="12382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سد ماملو</a:t>
            </a: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3255091" y="1337330"/>
            <a:ext cx="18573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سد امیرکبیر</a:t>
            </a:r>
          </a:p>
        </p:txBody>
      </p: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101317" y="5897"/>
            <a:ext cx="12858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سد طالقان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37545" y="5752691"/>
            <a:ext cx="3793642" cy="2769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lIns="91432" tIns="45716" rIns="91432" bIns="45716" anchor="ctr">
            <a:spAutoFit/>
          </a:bodyPr>
          <a:lstStyle/>
          <a:p>
            <a:pPr algn="ctr" rtl="1">
              <a:defRPr/>
            </a:pPr>
            <a:r>
              <a:rPr lang="fa-IR" sz="1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B Titr" pitchFamily="2" charset="-78"/>
              </a:rPr>
              <a:t>تامین آب شرب شهرهای جنوبغربی استان تهران از منابع آب سطحی </a:t>
            </a:r>
          </a:p>
        </p:txBody>
      </p:sp>
      <p:sp>
        <p:nvSpPr>
          <p:cNvPr id="8" name="Bent Arrow 7"/>
          <p:cNvSpPr/>
          <p:nvPr/>
        </p:nvSpPr>
        <p:spPr>
          <a:xfrm rot="9032946">
            <a:off x="8066983" y="5600593"/>
            <a:ext cx="571500" cy="521385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275571" y="5352536"/>
            <a:ext cx="228600" cy="2187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79671">
              <a:defRPr/>
            </a:pPr>
            <a:r>
              <a:rPr lang="fa-IR" sz="1400" dirty="0">
                <a:solidFill>
                  <a:schemeClr val="tx1"/>
                </a:solidFill>
                <a:cs typeface="B Titr" pitchFamily="2" charset="-78"/>
              </a:rPr>
              <a:t>7</a:t>
            </a:r>
            <a:endParaRPr lang="en-US" sz="17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5" name="Bent Arrow 44"/>
          <p:cNvSpPr/>
          <p:nvPr/>
        </p:nvSpPr>
        <p:spPr>
          <a:xfrm rot="8057025">
            <a:off x="4024811" y="4639697"/>
            <a:ext cx="1443586" cy="684455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60696" y="6159300"/>
            <a:ext cx="3793642" cy="2769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lIns="91432" tIns="45716" rIns="91432" bIns="45716" anchor="ctr">
            <a:spAutoFit/>
          </a:bodyPr>
          <a:lstStyle/>
          <a:p>
            <a:pPr algn="ctr" rtl="1">
              <a:defRPr/>
            </a:pPr>
            <a:r>
              <a:rPr lang="fa-IR" sz="1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B Titr" pitchFamily="2" charset="-78"/>
              </a:rPr>
              <a:t>تامین آب شرب شهرهای جنوبشرقی استان تهران از منابع آب سطحی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18497" y="3353515"/>
            <a:ext cx="3793642" cy="2769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lIns="91432" tIns="45716" rIns="91432" bIns="45716" anchor="ctr">
            <a:spAutoFit/>
          </a:bodyPr>
          <a:lstStyle/>
          <a:p>
            <a:pPr algn="ctr" rtl="1">
              <a:defRPr/>
            </a:pPr>
            <a:r>
              <a:rPr lang="fa-IR" sz="1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B Titr" pitchFamily="2" charset="-78"/>
              </a:rPr>
              <a:t>تامین آب شرب شهرهای غرب استان تهران از منابع آب سطحی </a:t>
            </a:r>
          </a:p>
        </p:txBody>
      </p:sp>
      <p:sp>
        <p:nvSpPr>
          <p:cNvPr id="52" name="Bent Arrow 51"/>
          <p:cNvSpPr/>
          <p:nvPr/>
        </p:nvSpPr>
        <p:spPr>
          <a:xfrm rot="10800000">
            <a:off x="4304235" y="3231322"/>
            <a:ext cx="571500" cy="521385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26482" y="2955872"/>
            <a:ext cx="1336933" cy="646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lIns="91432" tIns="45716" rIns="91432" bIns="45716" anchor="ctr">
            <a:spAutoFit/>
          </a:bodyPr>
          <a:lstStyle/>
          <a:p>
            <a:pPr algn="ctr" rtl="1">
              <a:defRPr/>
            </a:pPr>
            <a:r>
              <a:rPr lang="fa-IR" sz="1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B Titr" pitchFamily="2" charset="-78"/>
              </a:rPr>
              <a:t>تامین آب شرب شهرهای شرق استان از منابع آب سطحی </a:t>
            </a:r>
          </a:p>
        </p:txBody>
      </p:sp>
      <p:sp>
        <p:nvSpPr>
          <p:cNvPr id="54" name="Bent Arrow 53"/>
          <p:cNvSpPr/>
          <p:nvPr/>
        </p:nvSpPr>
        <p:spPr>
          <a:xfrm rot="10800000" flipH="1">
            <a:off x="7236504" y="2730844"/>
            <a:ext cx="571500" cy="521385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37945" y="3200195"/>
            <a:ext cx="495648" cy="66966"/>
          </a:xfrm>
          <a:custGeom>
            <a:avLst/>
            <a:gdLst>
              <a:gd name="connsiteX0" fmla="*/ 0 w 520430"/>
              <a:gd name="connsiteY0" fmla="*/ 39612 h 70314"/>
              <a:gd name="connsiteX1" fmla="*/ 9728 w 520430"/>
              <a:gd name="connsiteY1" fmla="*/ 15293 h 70314"/>
              <a:gd name="connsiteX2" fmla="*/ 19455 w 520430"/>
              <a:gd name="connsiteY2" fmla="*/ 701 h 70314"/>
              <a:gd name="connsiteX3" fmla="*/ 72957 w 520430"/>
              <a:gd name="connsiteY3" fmla="*/ 5565 h 70314"/>
              <a:gd name="connsiteX4" fmla="*/ 107004 w 520430"/>
              <a:gd name="connsiteY4" fmla="*/ 20157 h 70314"/>
              <a:gd name="connsiteX5" fmla="*/ 121596 w 520430"/>
              <a:gd name="connsiteY5" fmla="*/ 29884 h 70314"/>
              <a:gd name="connsiteX6" fmla="*/ 136187 w 520430"/>
              <a:gd name="connsiteY6" fmla="*/ 34748 h 70314"/>
              <a:gd name="connsiteX7" fmla="*/ 150779 w 520430"/>
              <a:gd name="connsiteY7" fmla="*/ 44476 h 70314"/>
              <a:gd name="connsiteX8" fmla="*/ 175098 w 520430"/>
              <a:gd name="connsiteY8" fmla="*/ 54204 h 70314"/>
              <a:gd name="connsiteX9" fmla="*/ 262647 w 520430"/>
              <a:gd name="connsiteY9" fmla="*/ 49340 h 70314"/>
              <a:gd name="connsiteX10" fmla="*/ 301557 w 520430"/>
              <a:gd name="connsiteY10" fmla="*/ 39612 h 70314"/>
              <a:gd name="connsiteX11" fmla="*/ 330740 w 520430"/>
              <a:gd name="connsiteY11" fmla="*/ 34748 h 70314"/>
              <a:gd name="connsiteX12" fmla="*/ 418289 w 520430"/>
              <a:gd name="connsiteY12" fmla="*/ 39612 h 70314"/>
              <a:gd name="connsiteX13" fmla="*/ 437745 w 520430"/>
              <a:gd name="connsiteY13" fmla="*/ 44476 h 70314"/>
              <a:gd name="connsiteX14" fmla="*/ 466928 w 520430"/>
              <a:gd name="connsiteY14" fmla="*/ 59067 h 70314"/>
              <a:gd name="connsiteX15" fmla="*/ 520430 w 520430"/>
              <a:gd name="connsiteY15" fmla="*/ 68795 h 7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0430" h="70314">
                <a:moveTo>
                  <a:pt x="0" y="39612"/>
                </a:moveTo>
                <a:cubicBezTo>
                  <a:pt x="3243" y="31506"/>
                  <a:pt x="5824" y="23102"/>
                  <a:pt x="9728" y="15293"/>
                </a:cubicBezTo>
                <a:cubicBezTo>
                  <a:pt x="12342" y="10064"/>
                  <a:pt x="13677" y="1590"/>
                  <a:pt x="19455" y="701"/>
                </a:cubicBezTo>
                <a:cubicBezTo>
                  <a:pt x="37154" y="-2022"/>
                  <a:pt x="55123" y="3944"/>
                  <a:pt x="72957" y="5565"/>
                </a:cubicBezTo>
                <a:cubicBezTo>
                  <a:pt x="109587" y="29985"/>
                  <a:pt x="63038" y="1315"/>
                  <a:pt x="107004" y="20157"/>
                </a:cubicBezTo>
                <a:cubicBezTo>
                  <a:pt x="112377" y="22460"/>
                  <a:pt x="116367" y="27270"/>
                  <a:pt x="121596" y="29884"/>
                </a:cubicBezTo>
                <a:cubicBezTo>
                  <a:pt x="126182" y="32177"/>
                  <a:pt x="131601" y="32455"/>
                  <a:pt x="136187" y="34748"/>
                </a:cubicBezTo>
                <a:cubicBezTo>
                  <a:pt x="141416" y="37362"/>
                  <a:pt x="145550" y="41862"/>
                  <a:pt x="150779" y="44476"/>
                </a:cubicBezTo>
                <a:cubicBezTo>
                  <a:pt x="158588" y="48381"/>
                  <a:pt x="166992" y="50961"/>
                  <a:pt x="175098" y="54204"/>
                </a:cubicBezTo>
                <a:cubicBezTo>
                  <a:pt x="204281" y="52583"/>
                  <a:pt x="233612" y="52690"/>
                  <a:pt x="262647" y="49340"/>
                </a:cubicBezTo>
                <a:cubicBezTo>
                  <a:pt x="275928" y="47808"/>
                  <a:pt x="288370" y="41810"/>
                  <a:pt x="301557" y="39612"/>
                </a:cubicBezTo>
                <a:lnTo>
                  <a:pt x="330740" y="34748"/>
                </a:lnTo>
                <a:cubicBezTo>
                  <a:pt x="359923" y="36369"/>
                  <a:pt x="389181" y="36966"/>
                  <a:pt x="418289" y="39612"/>
                </a:cubicBezTo>
                <a:cubicBezTo>
                  <a:pt x="424946" y="40217"/>
                  <a:pt x="431601" y="41843"/>
                  <a:pt x="437745" y="44476"/>
                </a:cubicBezTo>
                <a:cubicBezTo>
                  <a:pt x="503710" y="72748"/>
                  <a:pt x="405472" y="38586"/>
                  <a:pt x="466928" y="59067"/>
                </a:cubicBezTo>
                <a:cubicBezTo>
                  <a:pt x="492311" y="75990"/>
                  <a:pt x="475673" y="68795"/>
                  <a:pt x="520430" y="68795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726314" y="3084625"/>
            <a:ext cx="228600" cy="218733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79671">
              <a:defRPr/>
            </a:pPr>
            <a:r>
              <a:rPr lang="fa-IR" sz="1400" dirty="0">
                <a:solidFill>
                  <a:schemeClr val="tx1"/>
                </a:solidFill>
                <a:cs typeface="B Titr" pitchFamily="2" charset="-78"/>
              </a:rPr>
              <a:t>6</a:t>
            </a:r>
            <a:endParaRPr lang="en-US" sz="17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433593" y="3066529"/>
            <a:ext cx="412268" cy="203818"/>
          </a:xfrm>
          <a:custGeom>
            <a:avLst/>
            <a:gdLst>
              <a:gd name="connsiteX0" fmla="*/ 0 w 432881"/>
              <a:gd name="connsiteY0" fmla="*/ 214009 h 214009"/>
              <a:gd name="connsiteX1" fmla="*/ 24319 w 432881"/>
              <a:gd name="connsiteY1" fmla="*/ 204281 h 214009"/>
              <a:gd name="connsiteX2" fmla="*/ 38911 w 432881"/>
              <a:gd name="connsiteY2" fmla="*/ 189690 h 214009"/>
              <a:gd name="connsiteX3" fmla="*/ 68094 w 432881"/>
              <a:gd name="connsiteY3" fmla="*/ 179962 h 214009"/>
              <a:gd name="connsiteX4" fmla="*/ 82685 w 432881"/>
              <a:gd name="connsiteY4" fmla="*/ 175098 h 214009"/>
              <a:gd name="connsiteX5" fmla="*/ 136188 w 432881"/>
              <a:gd name="connsiteY5" fmla="*/ 165371 h 214009"/>
              <a:gd name="connsiteX6" fmla="*/ 204281 w 432881"/>
              <a:gd name="connsiteY6" fmla="*/ 155643 h 214009"/>
              <a:gd name="connsiteX7" fmla="*/ 248056 w 432881"/>
              <a:gd name="connsiteY7" fmla="*/ 136188 h 214009"/>
              <a:gd name="connsiteX8" fmla="*/ 262647 w 432881"/>
              <a:gd name="connsiteY8" fmla="*/ 131324 h 214009"/>
              <a:gd name="connsiteX9" fmla="*/ 277239 w 432881"/>
              <a:gd name="connsiteY9" fmla="*/ 121596 h 214009"/>
              <a:gd name="connsiteX10" fmla="*/ 301558 w 432881"/>
              <a:gd name="connsiteY10" fmla="*/ 116732 h 214009"/>
              <a:gd name="connsiteX11" fmla="*/ 316149 w 432881"/>
              <a:gd name="connsiteY11" fmla="*/ 102141 h 214009"/>
              <a:gd name="connsiteX12" fmla="*/ 325877 w 432881"/>
              <a:gd name="connsiteY12" fmla="*/ 72958 h 214009"/>
              <a:gd name="connsiteX13" fmla="*/ 340468 w 432881"/>
              <a:gd name="connsiteY13" fmla="*/ 58366 h 214009"/>
              <a:gd name="connsiteX14" fmla="*/ 374515 w 432881"/>
              <a:gd name="connsiteY14" fmla="*/ 43775 h 214009"/>
              <a:gd name="connsiteX15" fmla="*/ 403698 w 432881"/>
              <a:gd name="connsiteY15" fmla="*/ 38911 h 214009"/>
              <a:gd name="connsiteX16" fmla="*/ 423154 w 432881"/>
              <a:gd name="connsiteY16" fmla="*/ 14592 h 214009"/>
              <a:gd name="connsiteX17" fmla="*/ 432881 w 432881"/>
              <a:gd name="connsiteY17" fmla="*/ 0 h 2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881" h="214009">
                <a:moveTo>
                  <a:pt x="0" y="214009"/>
                </a:moveTo>
                <a:cubicBezTo>
                  <a:pt x="8106" y="210766"/>
                  <a:pt x="16915" y="208908"/>
                  <a:pt x="24319" y="204281"/>
                </a:cubicBezTo>
                <a:cubicBezTo>
                  <a:pt x="30152" y="200635"/>
                  <a:pt x="32898" y="193030"/>
                  <a:pt x="38911" y="189690"/>
                </a:cubicBezTo>
                <a:cubicBezTo>
                  <a:pt x="47875" y="184710"/>
                  <a:pt x="58366" y="183205"/>
                  <a:pt x="68094" y="179962"/>
                </a:cubicBezTo>
                <a:cubicBezTo>
                  <a:pt x="72958" y="178341"/>
                  <a:pt x="77658" y="176103"/>
                  <a:pt x="82685" y="175098"/>
                </a:cubicBezTo>
                <a:cubicBezTo>
                  <a:pt x="101037" y="171428"/>
                  <a:pt x="117505" y="167862"/>
                  <a:pt x="136188" y="165371"/>
                </a:cubicBezTo>
                <a:cubicBezTo>
                  <a:pt x="160593" y="162117"/>
                  <a:pt x="181099" y="161966"/>
                  <a:pt x="204281" y="155643"/>
                </a:cubicBezTo>
                <a:cubicBezTo>
                  <a:pt x="259487" y="140586"/>
                  <a:pt x="213258" y="153586"/>
                  <a:pt x="248056" y="136188"/>
                </a:cubicBezTo>
                <a:cubicBezTo>
                  <a:pt x="252642" y="133895"/>
                  <a:pt x="258061" y="133617"/>
                  <a:pt x="262647" y="131324"/>
                </a:cubicBezTo>
                <a:cubicBezTo>
                  <a:pt x="267876" y="128710"/>
                  <a:pt x="271765" y="123649"/>
                  <a:pt x="277239" y="121596"/>
                </a:cubicBezTo>
                <a:cubicBezTo>
                  <a:pt x="284979" y="118693"/>
                  <a:pt x="293452" y="118353"/>
                  <a:pt x="301558" y="116732"/>
                </a:cubicBezTo>
                <a:cubicBezTo>
                  <a:pt x="306422" y="111868"/>
                  <a:pt x="312809" y="108154"/>
                  <a:pt x="316149" y="102141"/>
                </a:cubicBezTo>
                <a:cubicBezTo>
                  <a:pt x="321129" y="93177"/>
                  <a:pt x="318627" y="80209"/>
                  <a:pt x="325877" y="72958"/>
                </a:cubicBezTo>
                <a:cubicBezTo>
                  <a:pt x="330741" y="68094"/>
                  <a:pt x="334871" y="62364"/>
                  <a:pt x="340468" y="58366"/>
                </a:cubicBezTo>
                <a:cubicBezTo>
                  <a:pt x="347180" y="53572"/>
                  <a:pt x="365299" y="45823"/>
                  <a:pt x="374515" y="43775"/>
                </a:cubicBezTo>
                <a:cubicBezTo>
                  <a:pt x="384142" y="41636"/>
                  <a:pt x="393970" y="40532"/>
                  <a:pt x="403698" y="38911"/>
                </a:cubicBezTo>
                <a:cubicBezTo>
                  <a:pt x="428294" y="22513"/>
                  <a:pt x="411408" y="38084"/>
                  <a:pt x="423154" y="14592"/>
                </a:cubicBezTo>
                <a:cubicBezTo>
                  <a:pt x="425768" y="9363"/>
                  <a:pt x="432881" y="0"/>
                  <a:pt x="432881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902006" y="3214594"/>
            <a:ext cx="217714" cy="162293"/>
          </a:xfrm>
          <a:custGeom>
            <a:avLst/>
            <a:gdLst>
              <a:gd name="connsiteX0" fmla="*/ 228600 w 228600"/>
              <a:gd name="connsiteY0" fmla="*/ 170408 h 170408"/>
              <a:gd name="connsiteX1" fmla="*/ 209145 w 228600"/>
              <a:gd name="connsiteY1" fmla="*/ 146089 h 170408"/>
              <a:gd name="connsiteX2" fmla="*/ 194554 w 228600"/>
              <a:gd name="connsiteY2" fmla="*/ 141225 h 170408"/>
              <a:gd name="connsiteX3" fmla="*/ 170234 w 228600"/>
              <a:gd name="connsiteY3" fmla="*/ 121770 h 170408"/>
              <a:gd name="connsiteX4" fmla="*/ 155643 w 228600"/>
              <a:gd name="connsiteY4" fmla="*/ 112042 h 170408"/>
              <a:gd name="connsiteX5" fmla="*/ 121596 w 228600"/>
              <a:gd name="connsiteY5" fmla="*/ 92587 h 170408"/>
              <a:gd name="connsiteX6" fmla="*/ 97277 w 228600"/>
              <a:gd name="connsiteY6" fmla="*/ 73131 h 170408"/>
              <a:gd name="connsiteX7" fmla="*/ 82685 w 228600"/>
              <a:gd name="connsiteY7" fmla="*/ 58540 h 170408"/>
              <a:gd name="connsiteX8" fmla="*/ 53503 w 228600"/>
              <a:gd name="connsiteY8" fmla="*/ 39085 h 170408"/>
              <a:gd name="connsiteX9" fmla="*/ 38911 w 228600"/>
              <a:gd name="connsiteY9" fmla="*/ 29357 h 170408"/>
              <a:gd name="connsiteX10" fmla="*/ 34047 w 228600"/>
              <a:gd name="connsiteY10" fmla="*/ 14765 h 170408"/>
              <a:gd name="connsiteX11" fmla="*/ 4864 w 228600"/>
              <a:gd name="connsiteY11" fmla="*/ 174 h 170408"/>
              <a:gd name="connsiteX12" fmla="*/ 0 w 228600"/>
              <a:gd name="connsiteY12" fmla="*/ 174 h 1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00" h="170408">
                <a:moveTo>
                  <a:pt x="228600" y="170408"/>
                </a:moveTo>
                <a:cubicBezTo>
                  <a:pt x="222115" y="162302"/>
                  <a:pt x="217027" y="152845"/>
                  <a:pt x="209145" y="146089"/>
                </a:cubicBezTo>
                <a:cubicBezTo>
                  <a:pt x="205252" y="142752"/>
                  <a:pt x="198557" y="144428"/>
                  <a:pt x="194554" y="141225"/>
                </a:cubicBezTo>
                <a:cubicBezTo>
                  <a:pt x="163129" y="116084"/>
                  <a:pt x="206907" y="133992"/>
                  <a:pt x="170234" y="121770"/>
                </a:cubicBezTo>
                <a:cubicBezTo>
                  <a:pt x="165370" y="118527"/>
                  <a:pt x="160718" y="114942"/>
                  <a:pt x="155643" y="112042"/>
                </a:cubicBezTo>
                <a:cubicBezTo>
                  <a:pt x="112425" y="87345"/>
                  <a:pt x="157164" y="116297"/>
                  <a:pt x="121596" y="92587"/>
                </a:cubicBezTo>
                <a:cubicBezTo>
                  <a:pt x="99841" y="59954"/>
                  <a:pt x="125468" y="91924"/>
                  <a:pt x="97277" y="73131"/>
                </a:cubicBezTo>
                <a:cubicBezTo>
                  <a:pt x="91554" y="69316"/>
                  <a:pt x="88115" y="62763"/>
                  <a:pt x="82685" y="58540"/>
                </a:cubicBezTo>
                <a:cubicBezTo>
                  <a:pt x="73457" y="51363"/>
                  <a:pt x="63230" y="45570"/>
                  <a:pt x="53503" y="39085"/>
                </a:cubicBezTo>
                <a:lnTo>
                  <a:pt x="38911" y="29357"/>
                </a:lnTo>
                <a:cubicBezTo>
                  <a:pt x="37290" y="24493"/>
                  <a:pt x="37250" y="18769"/>
                  <a:pt x="34047" y="14765"/>
                </a:cubicBezTo>
                <a:cubicBezTo>
                  <a:pt x="28104" y="7336"/>
                  <a:pt x="13674" y="2377"/>
                  <a:pt x="4864" y="174"/>
                </a:cubicBezTo>
                <a:cubicBezTo>
                  <a:pt x="3291" y="-219"/>
                  <a:pt x="1621" y="174"/>
                  <a:pt x="0" y="174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930408" y="3337441"/>
            <a:ext cx="228600" cy="2187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79671">
              <a:defRPr/>
            </a:pPr>
            <a:r>
              <a:rPr lang="fa-IR" sz="1400" dirty="0">
                <a:solidFill>
                  <a:schemeClr val="tx1"/>
                </a:solidFill>
                <a:cs typeface="B Titr" pitchFamily="2" charset="-78"/>
              </a:rPr>
              <a:t>3</a:t>
            </a:r>
            <a:endParaRPr lang="en-US" sz="17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766776" y="3057265"/>
            <a:ext cx="130599" cy="148230"/>
          </a:xfrm>
          <a:custGeom>
            <a:avLst/>
            <a:gdLst>
              <a:gd name="connsiteX0" fmla="*/ 15533 w 137129"/>
              <a:gd name="connsiteY0" fmla="*/ 0 h 155642"/>
              <a:gd name="connsiteX1" fmla="*/ 10669 w 137129"/>
              <a:gd name="connsiteY1" fmla="*/ 43774 h 155642"/>
              <a:gd name="connsiteX2" fmla="*/ 941 w 137129"/>
              <a:gd name="connsiteY2" fmla="*/ 77821 h 155642"/>
              <a:gd name="connsiteX3" fmla="*/ 5805 w 137129"/>
              <a:gd name="connsiteY3" fmla="*/ 111868 h 155642"/>
              <a:gd name="connsiteX4" fmla="*/ 88490 w 137129"/>
              <a:gd name="connsiteY4" fmla="*/ 116732 h 155642"/>
              <a:gd name="connsiteX5" fmla="*/ 103082 w 137129"/>
              <a:gd name="connsiteY5" fmla="*/ 126459 h 155642"/>
              <a:gd name="connsiteX6" fmla="*/ 112809 w 137129"/>
              <a:gd name="connsiteY6" fmla="*/ 141051 h 155642"/>
              <a:gd name="connsiteX7" fmla="*/ 137129 w 137129"/>
              <a:gd name="connsiteY7" fmla="*/ 155642 h 15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29" h="155642">
                <a:moveTo>
                  <a:pt x="15533" y="0"/>
                </a:moveTo>
                <a:cubicBezTo>
                  <a:pt x="13912" y="14591"/>
                  <a:pt x="12901" y="29264"/>
                  <a:pt x="10669" y="43774"/>
                </a:cubicBezTo>
                <a:cubicBezTo>
                  <a:pt x="8924" y="55115"/>
                  <a:pt x="4573" y="66926"/>
                  <a:pt x="941" y="77821"/>
                </a:cubicBezTo>
                <a:cubicBezTo>
                  <a:pt x="2562" y="89170"/>
                  <a:pt x="-4671" y="107212"/>
                  <a:pt x="5805" y="111868"/>
                </a:cubicBezTo>
                <a:cubicBezTo>
                  <a:pt x="31035" y="123081"/>
                  <a:pt x="61186" y="112637"/>
                  <a:pt x="88490" y="116732"/>
                </a:cubicBezTo>
                <a:cubicBezTo>
                  <a:pt x="94271" y="117599"/>
                  <a:pt x="98218" y="123217"/>
                  <a:pt x="103082" y="126459"/>
                </a:cubicBezTo>
                <a:cubicBezTo>
                  <a:pt x="106324" y="131323"/>
                  <a:pt x="107945" y="137808"/>
                  <a:pt x="112809" y="141051"/>
                </a:cubicBezTo>
                <a:cubicBezTo>
                  <a:pt x="142963" y="161154"/>
                  <a:pt x="125381" y="132149"/>
                  <a:pt x="137129" y="15564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646633" y="2865892"/>
            <a:ext cx="228600" cy="2187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79671">
              <a:defRPr/>
            </a:pPr>
            <a:r>
              <a:rPr lang="fa-IR" sz="1400" dirty="0">
                <a:solidFill>
                  <a:schemeClr val="tx1"/>
                </a:solidFill>
                <a:cs typeface="B Titr" pitchFamily="2" charset="-78"/>
              </a:rPr>
              <a:t>5</a:t>
            </a:r>
            <a:endParaRPr lang="en-US" sz="17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7144795" y="3341442"/>
            <a:ext cx="228600" cy="2187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79671">
              <a:defRPr/>
            </a:pPr>
            <a:r>
              <a:rPr lang="fa-IR" sz="1400" dirty="0">
                <a:solidFill>
                  <a:schemeClr val="tx1"/>
                </a:solidFill>
                <a:cs typeface="B Titr" pitchFamily="2" charset="-78"/>
              </a:rPr>
              <a:t>4</a:t>
            </a:r>
            <a:endParaRPr lang="en-US" sz="17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6" y="3789664"/>
            <a:ext cx="3236845" cy="192721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677830" y="5108455"/>
            <a:ext cx="765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fa-IR" sz="1200" dirty="0" smtClean="0">
                <a:solidFill>
                  <a:srgbClr val="002060"/>
                </a:solidFill>
                <a:cs typeface="B Titr" panose="00000700000000000000" pitchFamily="2" charset="-78"/>
              </a:rPr>
              <a:t>400 محل</a:t>
            </a:r>
            <a:endParaRPr lang="fa-IR" sz="12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18497" y="421395"/>
            <a:ext cx="0" cy="63958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8498" y="1060974"/>
            <a:ext cx="2852159" cy="177377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69153" y="2823177"/>
            <a:ext cx="103445" cy="7856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56888" y="2975507"/>
            <a:ext cx="288757" cy="37797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317844" y="3334267"/>
            <a:ext cx="1606793" cy="87834"/>
          </a:xfrm>
          <a:custGeom>
            <a:avLst/>
            <a:gdLst>
              <a:gd name="connsiteX0" fmla="*/ 0 w 1667814"/>
              <a:gd name="connsiteY0" fmla="*/ 0 h 90152"/>
              <a:gd name="connsiteX1" fmla="*/ 103031 w 1667814"/>
              <a:gd name="connsiteY1" fmla="*/ 25757 h 90152"/>
              <a:gd name="connsiteX2" fmla="*/ 141667 w 1667814"/>
              <a:gd name="connsiteY2" fmla="*/ 38636 h 90152"/>
              <a:gd name="connsiteX3" fmla="*/ 167425 w 1667814"/>
              <a:gd name="connsiteY3" fmla="*/ 45076 h 90152"/>
              <a:gd name="connsiteX4" fmla="*/ 206061 w 1667814"/>
              <a:gd name="connsiteY4" fmla="*/ 57954 h 90152"/>
              <a:gd name="connsiteX5" fmla="*/ 225380 w 1667814"/>
              <a:gd name="connsiteY5" fmla="*/ 64394 h 90152"/>
              <a:gd name="connsiteX6" fmla="*/ 251138 w 1667814"/>
              <a:gd name="connsiteY6" fmla="*/ 70833 h 90152"/>
              <a:gd name="connsiteX7" fmla="*/ 289774 w 1667814"/>
              <a:gd name="connsiteY7" fmla="*/ 83712 h 90152"/>
              <a:gd name="connsiteX8" fmla="*/ 392805 w 1667814"/>
              <a:gd name="connsiteY8" fmla="*/ 90152 h 90152"/>
              <a:gd name="connsiteX9" fmla="*/ 482957 w 1667814"/>
              <a:gd name="connsiteY9" fmla="*/ 83712 h 90152"/>
              <a:gd name="connsiteX10" fmla="*/ 508715 w 1667814"/>
              <a:gd name="connsiteY10" fmla="*/ 77273 h 90152"/>
              <a:gd name="connsiteX11" fmla="*/ 528033 w 1667814"/>
              <a:gd name="connsiteY11" fmla="*/ 70833 h 90152"/>
              <a:gd name="connsiteX12" fmla="*/ 714777 w 1667814"/>
              <a:gd name="connsiteY12" fmla="*/ 64394 h 90152"/>
              <a:gd name="connsiteX13" fmla="*/ 875763 w 1667814"/>
              <a:gd name="connsiteY13" fmla="*/ 45076 h 90152"/>
              <a:gd name="connsiteX14" fmla="*/ 901521 w 1667814"/>
              <a:gd name="connsiteY14" fmla="*/ 38636 h 90152"/>
              <a:gd name="connsiteX15" fmla="*/ 920839 w 1667814"/>
              <a:gd name="connsiteY15" fmla="*/ 32197 h 90152"/>
              <a:gd name="connsiteX16" fmla="*/ 1571222 w 1667814"/>
              <a:gd name="connsiteY16" fmla="*/ 45076 h 90152"/>
              <a:gd name="connsiteX17" fmla="*/ 1661374 w 1667814"/>
              <a:gd name="connsiteY17" fmla="*/ 57954 h 90152"/>
              <a:gd name="connsiteX18" fmla="*/ 1667814 w 1667814"/>
              <a:gd name="connsiteY18" fmla="*/ 64394 h 9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7814" h="90152">
                <a:moveTo>
                  <a:pt x="0" y="0"/>
                </a:moveTo>
                <a:cubicBezTo>
                  <a:pt x="72353" y="24118"/>
                  <a:pt x="37796" y="16438"/>
                  <a:pt x="103031" y="25757"/>
                </a:cubicBezTo>
                <a:cubicBezTo>
                  <a:pt x="115910" y="30050"/>
                  <a:pt x="128497" y="35343"/>
                  <a:pt x="141667" y="38636"/>
                </a:cubicBezTo>
                <a:cubicBezTo>
                  <a:pt x="150253" y="40783"/>
                  <a:pt x="158948" y="42533"/>
                  <a:pt x="167425" y="45076"/>
                </a:cubicBezTo>
                <a:cubicBezTo>
                  <a:pt x="180428" y="48977"/>
                  <a:pt x="193182" y="53661"/>
                  <a:pt x="206061" y="57954"/>
                </a:cubicBezTo>
                <a:cubicBezTo>
                  <a:pt x="212501" y="60101"/>
                  <a:pt x="218795" y="62748"/>
                  <a:pt x="225380" y="64394"/>
                </a:cubicBezTo>
                <a:cubicBezTo>
                  <a:pt x="233966" y="66540"/>
                  <a:pt x="242661" y="68290"/>
                  <a:pt x="251138" y="70833"/>
                </a:cubicBezTo>
                <a:cubicBezTo>
                  <a:pt x="264141" y="74734"/>
                  <a:pt x="276225" y="82865"/>
                  <a:pt x="289774" y="83712"/>
                </a:cubicBezTo>
                <a:lnTo>
                  <a:pt x="392805" y="90152"/>
                </a:lnTo>
                <a:cubicBezTo>
                  <a:pt x="422856" y="88005"/>
                  <a:pt x="453014" y="87039"/>
                  <a:pt x="482957" y="83712"/>
                </a:cubicBezTo>
                <a:cubicBezTo>
                  <a:pt x="491753" y="82735"/>
                  <a:pt x="500205" y="79704"/>
                  <a:pt x="508715" y="77273"/>
                </a:cubicBezTo>
                <a:cubicBezTo>
                  <a:pt x="515242" y="75408"/>
                  <a:pt x="521258" y="71256"/>
                  <a:pt x="528033" y="70833"/>
                </a:cubicBezTo>
                <a:cubicBezTo>
                  <a:pt x="590197" y="66948"/>
                  <a:pt x="652529" y="66540"/>
                  <a:pt x="714777" y="64394"/>
                </a:cubicBezTo>
                <a:cubicBezTo>
                  <a:pt x="792158" y="38600"/>
                  <a:pt x="739857" y="52228"/>
                  <a:pt x="875763" y="45076"/>
                </a:cubicBezTo>
                <a:cubicBezTo>
                  <a:pt x="884349" y="42929"/>
                  <a:pt x="893011" y="41067"/>
                  <a:pt x="901521" y="38636"/>
                </a:cubicBezTo>
                <a:cubicBezTo>
                  <a:pt x="908047" y="36771"/>
                  <a:pt x="914052" y="32132"/>
                  <a:pt x="920839" y="32197"/>
                </a:cubicBezTo>
                <a:cubicBezTo>
                  <a:pt x="1137666" y="34282"/>
                  <a:pt x="1571222" y="45076"/>
                  <a:pt x="1571222" y="45076"/>
                </a:cubicBezTo>
                <a:cubicBezTo>
                  <a:pt x="1589313" y="46720"/>
                  <a:pt x="1636599" y="45567"/>
                  <a:pt x="1661374" y="57954"/>
                </a:cubicBezTo>
                <a:cubicBezTo>
                  <a:pt x="1664089" y="59312"/>
                  <a:pt x="1665667" y="62247"/>
                  <a:pt x="1667814" y="64394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885484" y="3336916"/>
            <a:ext cx="228600" cy="2187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79671">
              <a:defRPr/>
            </a:pPr>
            <a:r>
              <a:rPr lang="fa-IR" sz="1400" dirty="0">
                <a:solidFill>
                  <a:schemeClr val="tx1"/>
                </a:solidFill>
                <a:cs typeface="B Titr" pitchFamily="2" charset="-78"/>
              </a:rPr>
              <a:t>2</a:t>
            </a:r>
            <a:endParaRPr lang="en-US" sz="17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035734" y="3005071"/>
            <a:ext cx="2680032" cy="803396"/>
          </a:xfrm>
          <a:custGeom>
            <a:avLst/>
            <a:gdLst>
              <a:gd name="connsiteX0" fmla="*/ 0 w 2814034"/>
              <a:gd name="connsiteY0" fmla="*/ 0 h 843566"/>
              <a:gd name="connsiteX1" fmla="*/ 32197 w 2814034"/>
              <a:gd name="connsiteY1" fmla="*/ 90152 h 843566"/>
              <a:gd name="connsiteX2" fmla="*/ 45076 w 2814034"/>
              <a:gd name="connsiteY2" fmla="*/ 128789 h 843566"/>
              <a:gd name="connsiteX3" fmla="*/ 51516 w 2814034"/>
              <a:gd name="connsiteY3" fmla="*/ 148107 h 843566"/>
              <a:gd name="connsiteX4" fmla="*/ 64394 w 2814034"/>
              <a:gd name="connsiteY4" fmla="*/ 167425 h 843566"/>
              <a:gd name="connsiteX5" fmla="*/ 83713 w 2814034"/>
              <a:gd name="connsiteY5" fmla="*/ 206062 h 843566"/>
              <a:gd name="connsiteX6" fmla="*/ 77273 w 2814034"/>
              <a:gd name="connsiteY6" fmla="*/ 264017 h 843566"/>
              <a:gd name="connsiteX7" fmla="*/ 64394 w 2814034"/>
              <a:gd name="connsiteY7" fmla="*/ 309093 h 843566"/>
              <a:gd name="connsiteX8" fmla="*/ 70834 w 2814034"/>
              <a:gd name="connsiteY8" fmla="*/ 328411 h 843566"/>
              <a:gd name="connsiteX9" fmla="*/ 115910 w 2814034"/>
              <a:gd name="connsiteY9" fmla="*/ 347730 h 843566"/>
              <a:gd name="connsiteX10" fmla="*/ 135228 w 2814034"/>
              <a:gd name="connsiteY10" fmla="*/ 367048 h 843566"/>
              <a:gd name="connsiteX11" fmla="*/ 180304 w 2814034"/>
              <a:gd name="connsiteY11" fmla="*/ 386366 h 843566"/>
              <a:gd name="connsiteX12" fmla="*/ 199623 w 2814034"/>
              <a:gd name="connsiteY12" fmla="*/ 399245 h 843566"/>
              <a:gd name="connsiteX13" fmla="*/ 238259 w 2814034"/>
              <a:gd name="connsiteY13" fmla="*/ 437882 h 843566"/>
              <a:gd name="connsiteX14" fmla="*/ 257578 w 2814034"/>
              <a:gd name="connsiteY14" fmla="*/ 444321 h 843566"/>
              <a:gd name="connsiteX15" fmla="*/ 276896 w 2814034"/>
              <a:gd name="connsiteY15" fmla="*/ 470079 h 843566"/>
              <a:gd name="connsiteX16" fmla="*/ 296214 w 2814034"/>
              <a:gd name="connsiteY16" fmla="*/ 476518 h 843566"/>
              <a:gd name="connsiteX17" fmla="*/ 315533 w 2814034"/>
              <a:gd name="connsiteY17" fmla="*/ 489397 h 843566"/>
              <a:gd name="connsiteX18" fmla="*/ 341290 w 2814034"/>
              <a:gd name="connsiteY18" fmla="*/ 495837 h 843566"/>
              <a:gd name="connsiteX19" fmla="*/ 360609 w 2814034"/>
              <a:gd name="connsiteY19" fmla="*/ 502276 h 843566"/>
              <a:gd name="connsiteX20" fmla="*/ 418564 w 2814034"/>
              <a:gd name="connsiteY20" fmla="*/ 534473 h 843566"/>
              <a:gd name="connsiteX21" fmla="*/ 437882 w 2814034"/>
              <a:gd name="connsiteY21" fmla="*/ 547352 h 843566"/>
              <a:gd name="connsiteX22" fmla="*/ 457200 w 2814034"/>
              <a:gd name="connsiteY22" fmla="*/ 553791 h 843566"/>
              <a:gd name="connsiteX23" fmla="*/ 482958 w 2814034"/>
              <a:gd name="connsiteY23" fmla="*/ 573110 h 843566"/>
              <a:gd name="connsiteX24" fmla="*/ 502276 w 2814034"/>
              <a:gd name="connsiteY24" fmla="*/ 585989 h 843566"/>
              <a:gd name="connsiteX25" fmla="*/ 605307 w 2814034"/>
              <a:gd name="connsiteY25" fmla="*/ 611746 h 843566"/>
              <a:gd name="connsiteX26" fmla="*/ 624625 w 2814034"/>
              <a:gd name="connsiteY26" fmla="*/ 618186 h 843566"/>
              <a:gd name="connsiteX27" fmla="*/ 676141 w 2814034"/>
              <a:gd name="connsiteY27" fmla="*/ 631065 h 843566"/>
              <a:gd name="connsiteX28" fmla="*/ 701899 w 2814034"/>
              <a:gd name="connsiteY28" fmla="*/ 643944 h 843566"/>
              <a:gd name="connsiteX29" fmla="*/ 721217 w 2814034"/>
              <a:gd name="connsiteY29" fmla="*/ 656822 h 843566"/>
              <a:gd name="connsiteX30" fmla="*/ 740535 w 2814034"/>
              <a:gd name="connsiteY30" fmla="*/ 663262 h 843566"/>
              <a:gd name="connsiteX31" fmla="*/ 759854 w 2814034"/>
              <a:gd name="connsiteY31" fmla="*/ 676141 h 843566"/>
              <a:gd name="connsiteX32" fmla="*/ 785611 w 2814034"/>
              <a:gd name="connsiteY32" fmla="*/ 682580 h 843566"/>
              <a:gd name="connsiteX33" fmla="*/ 804930 w 2814034"/>
              <a:gd name="connsiteY33" fmla="*/ 689020 h 843566"/>
              <a:gd name="connsiteX34" fmla="*/ 830687 w 2814034"/>
              <a:gd name="connsiteY34" fmla="*/ 695459 h 843566"/>
              <a:gd name="connsiteX35" fmla="*/ 869324 w 2814034"/>
              <a:gd name="connsiteY35" fmla="*/ 708338 h 843566"/>
              <a:gd name="connsiteX36" fmla="*/ 914400 w 2814034"/>
              <a:gd name="connsiteY36" fmla="*/ 714777 h 843566"/>
              <a:gd name="connsiteX37" fmla="*/ 998113 w 2814034"/>
              <a:gd name="connsiteY37" fmla="*/ 727656 h 843566"/>
              <a:gd name="connsiteX38" fmla="*/ 1036749 w 2814034"/>
              <a:gd name="connsiteY38" fmla="*/ 740535 h 843566"/>
              <a:gd name="connsiteX39" fmla="*/ 1056068 w 2814034"/>
              <a:gd name="connsiteY39" fmla="*/ 746975 h 843566"/>
              <a:gd name="connsiteX40" fmla="*/ 1075386 w 2814034"/>
              <a:gd name="connsiteY40" fmla="*/ 759853 h 843566"/>
              <a:gd name="connsiteX41" fmla="*/ 1126902 w 2814034"/>
              <a:gd name="connsiteY41" fmla="*/ 772732 h 843566"/>
              <a:gd name="connsiteX42" fmla="*/ 1146220 w 2814034"/>
              <a:gd name="connsiteY42" fmla="*/ 779172 h 843566"/>
              <a:gd name="connsiteX43" fmla="*/ 1384479 w 2814034"/>
              <a:gd name="connsiteY43" fmla="*/ 772732 h 843566"/>
              <a:gd name="connsiteX44" fmla="*/ 1403797 w 2814034"/>
              <a:gd name="connsiteY44" fmla="*/ 759853 h 843566"/>
              <a:gd name="connsiteX45" fmla="*/ 1539025 w 2814034"/>
              <a:gd name="connsiteY45" fmla="*/ 766293 h 843566"/>
              <a:gd name="connsiteX46" fmla="*/ 1577662 w 2814034"/>
              <a:gd name="connsiteY46" fmla="*/ 779172 h 843566"/>
              <a:gd name="connsiteX47" fmla="*/ 1642056 w 2814034"/>
              <a:gd name="connsiteY47" fmla="*/ 792051 h 843566"/>
              <a:gd name="connsiteX48" fmla="*/ 1680693 w 2814034"/>
              <a:gd name="connsiteY48" fmla="*/ 804930 h 843566"/>
              <a:gd name="connsiteX49" fmla="*/ 1738648 w 2814034"/>
              <a:gd name="connsiteY49" fmla="*/ 837127 h 843566"/>
              <a:gd name="connsiteX50" fmla="*/ 1757966 w 2814034"/>
              <a:gd name="connsiteY50" fmla="*/ 843566 h 843566"/>
              <a:gd name="connsiteX51" fmla="*/ 1803042 w 2814034"/>
              <a:gd name="connsiteY51" fmla="*/ 830687 h 843566"/>
              <a:gd name="connsiteX52" fmla="*/ 1841679 w 2814034"/>
              <a:gd name="connsiteY52" fmla="*/ 792051 h 843566"/>
              <a:gd name="connsiteX53" fmla="*/ 1880316 w 2814034"/>
              <a:gd name="connsiteY53" fmla="*/ 766293 h 843566"/>
              <a:gd name="connsiteX54" fmla="*/ 1899634 w 2814034"/>
              <a:gd name="connsiteY54" fmla="*/ 753414 h 843566"/>
              <a:gd name="connsiteX55" fmla="*/ 1925392 w 2814034"/>
              <a:gd name="connsiteY55" fmla="*/ 746975 h 843566"/>
              <a:gd name="connsiteX56" fmla="*/ 1964028 w 2814034"/>
              <a:gd name="connsiteY56" fmla="*/ 721217 h 843566"/>
              <a:gd name="connsiteX57" fmla="*/ 2015544 w 2814034"/>
              <a:gd name="connsiteY57" fmla="*/ 682580 h 843566"/>
              <a:gd name="connsiteX58" fmla="*/ 2034862 w 2814034"/>
              <a:gd name="connsiteY58" fmla="*/ 669701 h 843566"/>
              <a:gd name="connsiteX59" fmla="*/ 2054180 w 2814034"/>
              <a:gd name="connsiteY59" fmla="*/ 663262 h 843566"/>
              <a:gd name="connsiteX60" fmla="*/ 2073499 w 2814034"/>
              <a:gd name="connsiteY60" fmla="*/ 650383 h 843566"/>
              <a:gd name="connsiteX61" fmla="*/ 2163651 w 2814034"/>
              <a:gd name="connsiteY61" fmla="*/ 650383 h 843566"/>
              <a:gd name="connsiteX62" fmla="*/ 2215166 w 2814034"/>
              <a:gd name="connsiteY62" fmla="*/ 669701 h 843566"/>
              <a:gd name="connsiteX63" fmla="*/ 2234485 w 2814034"/>
              <a:gd name="connsiteY63" fmla="*/ 682580 h 843566"/>
              <a:gd name="connsiteX64" fmla="*/ 2253803 w 2814034"/>
              <a:gd name="connsiteY64" fmla="*/ 689020 h 843566"/>
              <a:gd name="connsiteX65" fmla="*/ 2273121 w 2814034"/>
              <a:gd name="connsiteY65" fmla="*/ 701899 h 843566"/>
              <a:gd name="connsiteX66" fmla="*/ 2350394 w 2814034"/>
              <a:gd name="connsiteY66" fmla="*/ 714777 h 843566"/>
              <a:gd name="connsiteX67" fmla="*/ 2369713 w 2814034"/>
              <a:gd name="connsiteY67" fmla="*/ 721217 h 843566"/>
              <a:gd name="connsiteX68" fmla="*/ 2537138 w 2814034"/>
              <a:gd name="connsiteY68" fmla="*/ 708338 h 843566"/>
              <a:gd name="connsiteX69" fmla="*/ 2556456 w 2814034"/>
              <a:gd name="connsiteY69" fmla="*/ 701899 h 843566"/>
              <a:gd name="connsiteX70" fmla="*/ 2614411 w 2814034"/>
              <a:gd name="connsiteY70" fmla="*/ 721217 h 843566"/>
              <a:gd name="connsiteX71" fmla="*/ 2659487 w 2814034"/>
              <a:gd name="connsiteY71" fmla="*/ 734096 h 843566"/>
              <a:gd name="connsiteX72" fmla="*/ 2698124 w 2814034"/>
              <a:gd name="connsiteY72" fmla="*/ 746975 h 843566"/>
              <a:gd name="connsiteX73" fmla="*/ 2756079 w 2814034"/>
              <a:gd name="connsiteY73" fmla="*/ 766293 h 843566"/>
              <a:gd name="connsiteX74" fmla="*/ 2788276 w 2814034"/>
              <a:gd name="connsiteY74" fmla="*/ 772732 h 843566"/>
              <a:gd name="connsiteX75" fmla="*/ 2814034 w 2814034"/>
              <a:gd name="connsiteY75" fmla="*/ 779172 h 84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14034" h="843566">
                <a:moveTo>
                  <a:pt x="0" y="0"/>
                </a:moveTo>
                <a:cubicBezTo>
                  <a:pt x="43902" y="54877"/>
                  <a:pt x="15752" y="7927"/>
                  <a:pt x="32197" y="90152"/>
                </a:cubicBezTo>
                <a:cubicBezTo>
                  <a:pt x="34859" y="103464"/>
                  <a:pt x="40783" y="115910"/>
                  <a:pt x="45076" y="128789"/>
                </a:cubicBezTo>
                <a:cubicBezTo>
                  <a:pt x="47223" y="135228"/>
                  <a:pt x="47751" y="142459"/>
                  <a:pt x="51516" y="148107"/>
                </a:cubicBezTo>
                <a:cubicBezTo>
                  <a:pt x="55809" y="154546"/>
                  <a:pt x="60933" y="160503"/>
                  <a:pt x="64394" y="167425"/>
                </a:cubicBezTo>
                <a:cubicBezTo>
                  <a:pt x="91049" y="220737"/>
                  <a:pt x="46811" y="150710"/>
                  <a:pt x="83713" y="206062"/>
                </a:cubicBezTo>
                <a:cubicBezTo>
                  <a:pt x="81566" y="225380"/>
                  <a:pt x="80229" y="244806"/>
                  <a:pt x="77273" y="264017"/>
                </a:cubicBezTo>
                <a:cubicBezTo>
                  <a:pt x="74962" y="279040"/>
                  <a:pt x="69205" y="294663"/>
                  <a:pt x="64394" y="309093"/>
                </a:cubicBezTo>
                <a:cubicBezTo>
                  <a:pt x="66541" y="315532"/>
                  <a:pt x="66594" y="323111"/>
                  <a:pt x="70834" y="328411"/>
                </a:cubicBezTo>
                <a:cubicBezTo>
                  <a:pt x="81952" y="342308"/>
                  <a:pt x="100442" y="343863"/>
                  <a:pt x="115910" y="347730"/>
                </a:cubicBezTo>
                <a:cubicBezTo>
                  <a:pt x="122349" y="354169"/>
                  <a:pt x="127818" y="361755"/>
                  <a:pt x="135228" y="367048"/>
                </a:cubicBezTo>
                <a:cubicBezTo>
                  <a:pt x="149154" y="376995"/>
                  <a:pt x="164538" y="381111"/>
                  <a:pt x="180304" y="386366"/>
                </a:cubicBezTo>
                <a:cubicBezTo>
                  <a:pt x="186744" y="390659"/>
                  <a:pt x="193838" y="394103"/>
                  <a:pt x="199623" y="399245"/>
                </a:cubicBezTo>
                <a:cubicBezTo>
                  <a:pt x="213236" y="411345"/>
                  <a:pt x="220980" y="432123"/>
                  <a:pt x="238259" y="437882"/>
                </a:cubicBezTo>
                <a:lnTo>
                  <a:pt x="257578" y="444321"/>
                </a:lnTo>
                <a:cubicBezTo>
                  <a:pt x="264017" y="452907"/>
                  <a:pt x="268651" y="463208"/>
                  <a:pt x="276896" y="470079"/>
                </a:cubicBezTo>
                <a:cubicBezTo>
                  <a:pt x="282110" y="474424"/>
                  <a:pt x="290143" y="473483"/>
                  <a:pt x="296214" y="476518"/>
                </a:cubicBezTo>
                <a:cubicBezTo>
                  <a:pt x="303136" y="479979"/>
                  <a:pt x="308419" y="486348"/>
                  <a:pt x="315533" y="489397"/>
                </a:cubicBezTo>
                <a:cubicBezTo>
                  <a:pt x="323667" y="492883"/>
                  <a:pt x="332781" y="493406"/>
                  <a:pt x="341290" y="495837"/>
                </a:cubicBezTo>
                <a:cubicBezTo>
                  <a:pt x="347817" y="497702"/>
                  <a:pt x="354169" y="500130"/>
                  <a:pt x="360609" y="502276"/>
                </a:cubicBezTo>
                <a:cubicBezTo>
                  <a:pt x="404893" y="531799"/>
                  <a:pt x="384561" y="523140"/>
                  <a:pt x="418564" y="534473"/>
                </a:cubicBezTo>
                <a:cubicBezTo>
                  <a:pt x="425003" y="538766"/>
                  <a:pt x="430960" y="543891"/>
                  <a:pt x="437882" y="547352"/>
                </a:cubicBezTo>
                <a:cubicBezTo>
                  <a:pt x="443953" y="550388"/>
                  <a:pt x="451307" y="550423"/>
                  <a:pt x="457200" y="553791"/>
                </a:cubicBezTo>
                <a:cubicBezTo>
                  <a:pt x="466518" y="559116"/>
                  <a:pt x="474225" y="566872"/>
                  <a:pt x="482958" y="573110"/>
                </a:cubicBezTo>
                <a:cubicBezTo>
                  <a:pt x="489256" y="577608"/>
                  <a:pt x="495837" y="581696"/>
                  <a:pt x="502276" y="585989"/>
                </a:cubicBezTo>
                <a:cubicBezTo>
                  <a:pt x="532708" y="631635"/>
                  <a:pt x="504163" y="599847"/>
                  <a:pt x="605307" y="611746"/>
                </a:cubicBezTo>
                <a:cubicBezTo>
                  <a:pt x="612048" y="612539"/>
                  <a:pt x="618076" y="616400"/>
                  <a:pt x="624625" y="618186"/>
                </a:cubicBezTo>
                <a:cubicBezTo>
                  <a:pt x="641702" y="622843"/>
                  <a:pt x="660309" y="623149"/>
                  <a:pt x="676141" y="631065"/>
                </a:cubicBezTo>
                <a:cubicBezTo>
                  <a:pt x="684727" y="635358"/>
                  <a:pt x="693564" y="639181"/>
                  <a:pt x="701899" y="643944"/>
                </a:cubicBezTo>
                <a:cubicBezTo>
                  <a:pt x="708618" y="647784"/>
                  <a:pt x="714295" y="653361"/>
                  <a:pt x="721217" y="656822"/>
                </a:cubicBezTo>
                <a:cubicBezTo>
                  <a:pt x="727288" y="659858"/>
                  <a:pt x="734464" y="660226"/>
                  <a:pt x="740535" y="663262"/>
                </a:cubicBezTo>
                <a:cubicBezTo>
                  <a:pt x="747457" y="666723"/>
                  <a:pt x="752740" y="673092"/>
                  <a:pt x="759854" y="676141"/>
                </a:cubicBezTo>
                <a:cubicBezTo>
                  <a:pt x="767988" y="679627"/>
                  <a:pt x="777102" y="680149"/>
                  <a:pt x="785611" y="682580"/>
                </a:cubicBezTo>
                <a:cubicBezTo>
                  <a:pt x="792138" y="684445"/>
                  <a:pt x="798403" y="687155"/>
                  <a:pt x="804930" y="689020"/>
                </a:cubicBezTo>
                <a:cubicBezTo>
                  <a:pt x="813439" y="691451"/>
                  <a:pt x="822210" y="692916"/>
                  <a:pt x="830687" y="695459"/>
                </a:cubicBezTo>
                <a:cubicBezTo>
                  <a:pt x="843690" y="699360"/>
                  <a:pt x="855885" y="706418"/>
                  <a:pt x="869324" y="708338"/>
                </a:cubicBezTo>
                <a:lnTo>
                  <a:pt x="914400" y="714777"/>
                </a:lnTo>
                <a:cubicBezTo>
                  <a:pt x="939934" y="718182"/>
                  <a:pt x="972247" y="720602"/>
                  <a:pt x="998113" y="727656"/>
                </a:cubicBezTo>
                <a:cubicBezTo>
                  <a:pt x="1011210" y="731228"/>
                  <a:pt x="1023870" y="736242"/>
                  <a:pt x="1036749" y="740535"/>
                </a:cubicBezTo>
                <a:cubicBezTo>
                  <a:pt x="1043189" y="742682"/>
                  <a:pt x="1050420" y="743210"/>
                  <a:pt x="1056068" y="746975"/>
                </a:cubicBezTo>
                <a:cubicBezTo>
                  <a:pt x="1062507" y="751268"/>
                  <a:pt x="1068113" y="757208"/>
                  <a:pt x="1075386" y="759853"/>
                </a:cubicBezTo>
                <a:cubicBezTo>
                  <a:pt x="1092021" y="765902"/>
                  <a:pt x="1110110" y="767134"/>
                  <a:pt x="1126902" y="772732"/>
                </a:cubicBezTo>
                <a:lnTo>
                  <a:pt x="1146220" y="779172"/>
                </a:lnTo>
                <a:cubicBezTo>
                  <a:pt x="1225640" y="777025"/>
                  <a:pt x="1305253" y="778674"/>
                  <a:pt x="1384479" y="772732"/>
                </a:cubicBezTo>
                <a:cubicBezTo>
                  <a:pt x="1392197" y="772153"/>
                  <a:pt x="1396065" y="760175"/>
                  <a:pt x="1403797" y="759853"/>
                </a:cubicBezTo>
                <a:lnTo>
                  <a:pt x="1539025" y="766293"/>
                </a:lnTo>
                <a:cubicBezTo>
                  <a:pt x="1551904" y="770586"/>
                  <a:pt x="1564492" y="775879"/>
                  <a:pt x="1577662" y="779172"/>
                </a:cubicBezTo>
                <a:cubicBezTo>
                  <a:pt x="1598898" y="784481"/>
                  <a:pt x="1621290" y="785129"/>
                  <a:pt x="1642056" y="792051"/>
                </a:cubicBezTo>
                <a:lnTo>
                  <a:pt x="1680693" y="804930"/>
                </a:lnTo>
                <a:cubicBezTo>
                  <a:pt x="1709610" y="833847"/>
                  <a:pt x="1691372" y="821369"/>
                  <a:pt x="1738648" y="837127"/>
                </a:cubicBezTo>
                <a:lnTo>
                  <a:pt x="1757966" y="843566"/>
                </a:lnTo>
                <a:cubicBezTo>
                  <a:pt x="1759883" y="843087"/>
                  <a:pt x="1798663" y="834093"/>
                  <a:pt x="1803042" y="830687"/>
                </a:cubicBezTo>
                <a:cubicBezTo>
                  <a:pt x="1817419" y="819505"/>
                  <a:pt x="1826525" y="802154"/>
                  <a:pt x="1841679" y="792051"/>
                </a:cubicBezTo>
                <a:lnTo>
                  <a:pt x="1880316" y="766293"/>
                </a:lnTo>
                <a:cubicBezTo>
                  <a:pt x="1886755" y="762000"/>
                  <a:pt x="1892126" y="755291"/>
                  <a:pt x="1899634" y="753414"/>
                </a:cubicBezTo>
                <a:lnTo>
                  <a:pt x="1925392" y="746975"/>
                </a:lnTo>
                <a:cubicBezTo>
                  <a:pt x="1938271" y="738389"/>
                  <a:pt x="1951645" y="730504"/>
                  <a:pt x="1964028" y="721217"/>
                </a:cubicBezTo>
                <a:cubicBezTo>
                  <a:pt x="1981200" y="708338"/>
                  <a:pt x="1997684" y="694487"/>
                  <a:pt x="2015544" y="682580"/>
                </a:cubicBezTo>
                <a:cubicBezTo>
                  <a:pt x="2021983" y="678287"/>
                  <a:pt x="2027940" y="673162"/>
                  <a:pt x="2034862" y="669701"/>
                </a:cubicBezTo>
                <a:cubicBezTo>
                  <a:pt x="2040933" y="666665"/>
                  <a:pt x="2047741" y="665408"/>
                  <a:pt x="2054180" y="663262"/>
                </a:cubicBezTo>
                <a:cubicBezTo>
                  <a:pt x="2060620" y="658969"/>
                  <a:pt x="2066577" y="653844"/>
                  <a:pt x="2073499" y="650383"/>
                </a:cubicBezTo>
                <a:cubicBezTo>
                  <a:pt x="2103516" y="635375"/>
                  <a:pt x="2127250" y="647074"/>
                  <a:pt x="2163651" y="650383"/>
                </a:cubicBezTo>
                <a:cubicBezTo>
                  <a:pt x="2208954" y="680586"/>
                  <a:pt x="2151510" y="645831"/>
                  <a:pt x="2215166" y="669701"/>
                </a:cubicBezTo>
                <a:cubicBezTo>
                  <a:pt x="2222413" y="672418"/>
                  <a:pt x="2227563" y="679119"/>
                  <a:pt x="2234485" y="682580"/>
                </a:cubicBezTo>
                <a:cubicBezTo>
                  <a:pt x="2240556" y="685616"/>
                  <a:pt x="2247732" y="685984"/>
                  <a:pt x="2253803" y="689020"/>
                </a:cubicBezTo>
                <a:cubicBezTo>
                  <a:pt x="2260725" y="692481"/>
                  <a:pt x="2266008" y="698850"/>
                  <a:pt x="2273121" y="701899"/>
                </a:cubicBezTo>
                <a:cubicBezTo>
                  <a:pt x="2290638" y="709406"/>
                  <a:pt x="2339038" y="713358"/>
                  <a:pt x="2350394" y="714777"/>
                </a:cubicBezTo>
                <a:cubicBezTo>
                  <a:pt x="2356834" y="716924"/>
                  <a:pt x="2362925" y="721217"/>
                  <a:pt x="2369713" y="721217"/>
                </a:cubicBezTo>
                <a:cubicBezTo>
                  <a:pt x="2456551" y="721217"/>
                  <a:pt x="2470464" y="717862"/>
                  <a:pt x="2537138" y="708338"/>
                </a:cubicBezTo>
                <a:cubicBezTo>
                  <a:pt x="2543577" y="706192"/>
                  <a:pt x="2549710" y="701149"/>
                  <a:pt x="2556456" y="701899"/>
                </a:cubicBezTo>
                <a:cubicBezTo>
                  <a:pt x="2556471" y="701901"/>
                  <a:pt x="2604745" y="717995"/>
                  <a:pt x="2614411" y="721217"/>
                </a:cubicBezTo>
                <a:cubicBezTo>
                  <a:pt x="2679308" y="742849"/>
                  <a:pt x="2578667" y="709849"/>
                  <a:pt x="2659487" y="734096"/>
                </a:cubicBezTo>
                <a:cubicBezTo>
                  <a:pt x="2672490" y="737997"/>
                  <a:pt x="2686828" y="739445"/>
                  <a:pt x="2698124" y="746975"/>
                </a:cubicBezTo>
                <a:cubicBezTo>
                  <a:pt x="2729162" y="767666"/>
                  <a:pt x="2708363" y="757617"/>
                  <a:pt x="2756079" y="766293"/>
                </a:cubicBezTo>
                <a:cubicBezTo>
                  <a:pt x="2766847" y="768251"/>
                  <a:pt x="2777658" y="770077"/>
                  <a:pt x="2788276" y="772732"/>
                </a:cubicBezTo>
                <a:cubicBezTo>
                  <a:pt x="2816751" y="779851"/>
                  <a:pt x="2798554" y="779172"/>
                  <a:pt x="2814034" y="779172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sp>
        <p:nvSpPr>
          <p:cNvPr id="66" name="TextBox 7"/>
          <p:cNvSpPr txBox="1">
            <a:spLocks noChangeArrowheads="1"/>
          </p:cNvSpPr>
          <p:nvPr/>
        </p:nvSpPr>
        <p:spPr bwMode="auto">
          <a:xfrm>
            <a:off x="1785395" y="2709142"/>
            <a:ext cx="12985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آبگیر بیلقان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42976" y="0"/>
            <a:ext cx="7257143" cy="395705"/>
          </a:xfrm>
          <a:prstGeom prst="rect">
            <a:avLst/>
          </a:prstGeom>
        </p:spPr>
        <p:txBody>
          <a:bodyPr wrap="square" lIns="87078" tIns="43539" rIns="87078" bIns="43539" anchor="ctr">
            <a:spAutoFit/>
          </a:bodyPr>
          <a:lstStyle/>
          <a:p>
            <a:pPr algn="ctr"/>
            <a:r>
              <a:rPr lang="fa-IR" altLang="fa-IR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B Titr" pitchFamily="2" charset="-78"/>
              </a:rPr>
              <a:t>سیمای کلی تامین آب شهر تهران</a:t>
            </a:r>
            <a:endParaRPr lang="fa-IR" altLang="fa-IR" sz="2000" kern="0" dirty="0">
              <a:solidFill>
                <a:srgbClr val="002060"/>
              </a:solidFill>
              <a:latin typeface="Arial" panose="020B0604020202020204" pitchFamily="34" charset="0"/>
              <a:cs typeface="B Titr" pitchFamily="2" charset="-78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7807820" y="2261496"/>
            <a:ext cx="679693" cy="106461"/>
          </a:xfrm>
          <a:custGeom>
            <a:avLst/>
            <a:gdLst>
              <a:gd name="connsiteX0" fmla="*/ 1207698 w 1207698"/>
              <a:gd name="connsiteY0" fmla="*/ 0 h 247291"/>
              <a:gd name="connsiteX1" fmla="*/ 1127185 w 1207698"/>
              <a:gd name="connsiteY1" fmla="*/ 23004 h 247291"/>
              <a:gd name="connsiteX2" fmla="*/ 1092679 w 1207698"/>
              <a:gd name="connsiteY2" fmla="*/ 34506 h 247291"/>
              <a:gd name="connsiteX3" fmla="*/ 1075426 w 1207698"/>
              <a:gd name="connsiteY3" fmla="*/ 40257 h 247291"/>
              <a:gd name="connsiteX4" fmla="*/ 1046672 w 1207698"/>
              <a:gd name="connsiteY4" fmla="*/ 46008 h 247291"/>
              <a:gd name="connsiteX5" fmla="*/ 1023668 w 1207698"/>
              <a:gd name="connsiteY5" fmla="*/ 51759 h 247291"/>
              <a:gd name="connsiteX6" fmla="*/ 983411 w 1207698"/>
              <a:gd name="connsiteY6" fmla="*/ 57510 h 247291"/>
              <a:gd name="connsiteX7" fmla="*/ 937404 w 1207698"/>
              <a:gd name="connsiteY7" fmla="*/ 69012 h 247291"/>
              <a:gd name="connsiteX8" fmla="*/ 902898 w 1207698"/>
              <a:gd name="connsiteY8" fmla="*/ 74763 h 247291"/>
              <a:gd name="connsiteX9" fmla="*/ 868392 w 1207698"/>
              <a:gd name="connsiteY9" fmla="*/ 86265 h 247291"/>
              <a:gd name="connsiteX10" fmla="*/ 851139 w 1207698"/>
              <a:gd name="connsiteY10" fmla="*/ 92016 h 247291"/>
              <a:gd name="connsiteX11" fmla="*/ 805132 w 1207698"/>
              <a:gd name="connsiteY11" fmla="*/ 103517 h 247291"/>
              <a:gd name="connsiteX12" fmla="*/ 787879 w 1207698"/>
              <a:gd name="connsiteY12" fmla="*/ 109268 h 247291"/>
              <a:gd name="connsiteX13" fmla="*/ 764875 w 1207698"/>
              <a:gd name="connsiteY13" fmla="*/ 120770 h 247291"/>
              <a:gd name="connsiteX14" fmla="*/ 736121 w 1207698"/>
              <a:gd name="connsiteY14" fmla="*/ 126521 h 247291"/>
              <a:gd name="connsiteX15" fmla="*/ 701615 w 1207698"/>
              <a:gd name="connsiteY15" fmla="*/ 138023 h 247291"/>
              <a:gd name="connsiteX16" fmla="*/ 684362 w 1207698"/>
              <a:gd name="connsiteY16" fmla="*/ 143774 h 247291"/>
              <a:gd name="connsiteX17" fmla="*/ 661358 w 1207698"/>
              <a:gd name="connsiteY17" fmla="*/ 149525 h 247291"/>
              <a:gd name="connsiteX18" fmla="*/ 626853 w 1207698"/>
              <a:gd name="connsiteY18" fmla="*/ 161027 h 247291"/>
              <a:gd name="connsiteX19" fmla="*/ 609600 w 1207698"/>
              <a:gd name="connsiteY19" fmla="*/ 178280 h 247291"/>
              <a:gd name="connsiteX20" fmla="*/ 575094 w 1207698"/>
              <a:gd name="connsiteY20" fmla="*/ 189782 h 247291"/>
              <a:gd name="connsiteX21" fmla="*/ 557841 w 1207698"/>
              <a:gd name="connsiteY21" fmla="*/ 195533 h 247291"/>
              <a:gd name="connsiteX22" fmla="*/ 540589 w 1207698"/>
              <a:gd name="connsiteY22" fmla="*/ 207034 h 247291"/>
              <a:gd name="connsiteX23" fmla="*/ 517585 w 1207698"/>
              <a:gd name="connsiteY23" fmla="*/ 212785 h 247291"/>
              <a:gd name="connsiteX24" fmla="*/ 500332 w 1207698"/>
              <a:gd name="connsiteY24" fmla="*/ 218536 h 247291"/>
              <a:gd name="connsiteX25" fmla="*/ 477328 w 1207698"/>
              <a:gd name="connsiteY25" fmla="*/ 230038 h 247291"/>
              <a:gd name="connsiteX26" fmla="*/ 442822 w 1207698"/>
              <a:gd name="connsiteY26" fmla="*/ 235789 h 247291"/>
              <a:gd name="connsiteX27" fmla="*/ 379562 w 1207698"/>
              <a:gd name="connsiteY27" fmla="*/ 247291 h 247291"/>
              <a:gd name="connsiteX28" fmla="*/ 86264 w 1207698"/>
              <a:gd name="connsiteY28" fmla="*/ 241540 h 247291"/>
              <a:gd name="connsiteX29" fmla="*/ 51758 w 1207698"/>
              <a:gd name="connsiteY29" fmla="*/ 230038 h 247291"/>
              <a:gd name="connsiteX30" fmla="*/ 0 w 1207698"/>
              <a:gd name="connsiteY30" fmla="*/ 218536 h 2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07698" h="247291">
                <a:moveTo>
                  <a:pt x="1207698" y="0"/>
                </a:moveTo>
                <a:cubicBezTo>
                  <a:pt x="1155062" y="31582"/>
                  <a:pt x="1204023" y="7636"/>
                  <a:pt x="1127185" y="23004"/>
                </a:cubicBezTo>
                <a:cubicBezTo>
                  <a:pt x="1115296" y="25382"/>
                  <a:pt x="1104181" y="30672"/>
                  <a:pt x="1092679" y="34506"/>
                </a:cubicBezTo>
                <a:cubicBezTo>
                  <a:pt x="1086928" y="36423"/>
                  <a:pt x="1081370" y="39068"/>
                  <a:pt x="1075426" y="40257"/>
                </a:cubicBezTo>
                <a:cubicBezTo>
                  <a:pt x="1065841" y="42174"/>
                  <a:pt x="1056214" y="43888"/>
                  <a:pt x="1046672" y="46008"/>
                </a:cubicBezTo>
                <a:cubicBezTo>
                  <a:pt x="1038956" y="47723"/>
                  <a:pt x="1031445" y="50345"/>
                  <a:pt x="1023668" y="51759"/>
                </a:cubicBezTo>
                <a:cubicBezTo>
                  <a:pt x="1010331" y="54184"/>
                  <a:pt x="996703" y="54852"/>
                  <a:pt x="983411" y="57510"/>
                </a:cubicBezTo>
                <a:cubicBezTo>
                  <a:pt x="967910" y="60610"/>
                  <a:pt x="952997" y="66413"/>
                  <a:pt x="937404" y="69012"/>
                </a:cubicBezTo>
                <a:cubicBezTo>
                  <a:pt x="925902" y="70929"/>
                  <a:pt x="914210" y="71935"/>
                  <a:pt x="902898" y="74763"/>
                </a:cubicBezTo>
                <a:cubicBezTo>
                  <a:pt x="891136" y="77704"/>
                  <a:pt x="879894" y="82431"/>
                  <a:pt x="868392" y="86265"/>
                </a:cubicBezTo>
                <a:cubicBezTo>
                  <a:pt x="862641" y="88182"/>
                  <a:pt x="857020" y="90546"/>
                  <a:pt x="851139" y="92016"/>
                </a:cubicBezTo>
                <a:cubicBezTo>
                  <a:pt x="835803" y="95850"/>
                  <a:pt x="820128" y="98518"/>
                  <a:pt x="805132" y="103517"/>
                </a:cubicBezTo>
                <a:cubicBezTo>
                  <a:pt x="799381" y="105434"/>
                  <a:pt x="793451" y="106880"/>
                  <a:pt x="787879" y="109268"/>
                </a:cubicBezTo>
                <a:cubicBezTo>
                  <a:pt x="779999" y="112645"/>
                  <a:pt x="773008" y="118059"/>
                  <a:pt x="764875" y="120770"/>
                </a:cubicBezTo>
                <a:cubicBezTo>
                  <a:pt x="755602" y="123861"/>
                  <a:pt x="745551" y="123949"/>
                  <a:pt x="736121" y="126521"/>
                </a:cubicBezTo>
                <a:cubicBezTo>
                  <a:pt x="724424" y="129711"/>
                  <a:pt x="713117" y="134189"/>
                  <a:pt x="701615" y="138023"/>
                </a:cubicBezTo>
                <a:cubicBezTo>
                  <a:pt x="695864" y="139940"/>
                  <a:pt x="690243" y="142304"/>
                  <a:pt x="684362" y="143774"/>
                </a:cubicBezTo>
                <a:cubicBezTo>
                  <a:pt x="676694" y="145691"/>
                  <a:pt x="668929" y="147254"/>
                  <a:pt x="661358" y="149525"/>
                </a:cubicBezTo>
                <a:cubicBezTo>
                  <a:pt x="649745" y="153009"/>
                  <a:pt x="626853" y="161027"/>
                  <a:pt x="626853" y="161027"/>
                </a:cubicBezTo>
                <a:cubicBezTo>
                  <a:pt x="621102" y="166778"/>
                  <a:pt x="616710" y="174330"/>
                  <a:pt x="609600" y="178280"/>
                </a:cubicBezTo>
                <a:cubicBezTo>
                  <a:pt x="599002" y="184168"/>
                  <a:pt x="586596" y="185948"/>
                  <a:pt x="575094" y="189782"/>
                </a:cubicBezTo>
                <a:cubicBezTo>
                  <a:pt x="569343" y="191699"/>
                  <a:pt x="562885" y="192170"/>
                  <a:pt x="557841" y="195533"/>
                </a:cubicBezTo>
                <a:cubicBezTo>
                  <a:pt x="552090" y="199367"/>
                  <a:pt x="546942" y="204312"/>
                  <a:pt x="540589" y="207034"/>
                </a:cubicBezTo>
                <a:cubicBezTo>
                  <a:pt x="533324" y="210147"/>
                  <a:pt x="525185" y="210614"/>
                  <a:pt x="517585" y="212785"/>
                </a:cubicBezTo>
                <a:cubicBezTo>
                  <a:pt x="511756" y="214450"/>
                  <a:pt x="505904" y="216148"/>
                  <a:pt x="500332" y="218536"/>
                </a:cubicBezTo>
                <a:cubicBezTo>
                  <a:pt x="492452" y="221913"/>
                  <a:pt x="485540" y="227575"/>
                  <a:pt x="477328" y="230038"/>
                </a:cubicBezTo>
                <a:cubicBezTo>
                  <a:pt x="466159" y="233389"/>
                  <a:pt x="454295" y="233703"/>
                  <a:pt x="442822" y="235789"/>
                </a:cubicBezTo>
                <a:cubicBezTo>
                  <a:pt x="354406" y="251865"/>
                  <a:pt x="481243" y="230344"/>
                  <a:pt x="379562" y="247291"/>
                </a:cubicBezTo>
                <a:cubicBezTo>
                  <a:pt x="281796" y="245374"/>
                  <a:pt x="183914" y="246680"/>
                  <a:pt x="86264" y="241540"/>
                </a:cubicBezTo>
                <a:cubicBezTo>
                  <a:pt x="74157" y="240903"/>
                  <a:pt x="51758" y="230038"/>
                  <a:pt x="51758" y="230038"/>
                </a:cubicBezTo>
                <a:cubicBezTo>
                  <a:pt x="24936" y="212156"/>
                  <a:pt x="41418" y="218536"/>
                  <a:pt x="0" y="218536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defTabSz="979602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8152773" y="2009740"/>
            <a:ext cx="8628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79602" eaLnBrk="1" hangingPunct="1"/>
            <a:r>
              <a:rPr lang="fa-IR" sz="1200" dirty="0">
                <a:solidFill>
                  <a:srgbClr val="FF0000"/>
                </a:solidFill>
                <a:cs typeface="B Titr" panose="00000700000000000000" pitchFamily="2" charset="-78"/>
              </a:rPr>
              <a:t>28 کیلومتر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18662" y="2337913"/>
            <a:ext cx="1191724" cy="1604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 rtl="1"/>
            <a:r>
              <a:rPr lang="fa-IR" sz="1000" dirty="0">
                <a:solidFill>
                  <a:srgbClr val="002060"/>
                </a:solidFill>
                <a:cs typeface="B Titr" panose="00000700000000000000" pitchFamily="2" charset="-78"/>
              </a:rPr>
              <a:t>محل فرار آب سد لار </a:t>
            </a:r>
            <a:endParaRPr lang="en-US" sz="1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173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1928794" y="285728"/>
            <a:ext cx="5232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dirty="0"/>
              <a:t>سرفصل برخی راهکارهای مطرح </a:t>
            </a:r>
            <a:endParaRPr lang="en-US" dirty="0"/>
          </a:p>
        </p:txBody>
      </p:sp>
      <p:sp>
        <p:nvSpPr>
          <p:cNvPr id="369667" name="Text Box 3" descr="Parchment"/>
          <p:cNvSpPr txBox="1">
            <a:spLocks noChangeArrowheads="1"/>
          </p:cNvSpPr>
          <p:nvPr/>
        </p:nvSpPr>
        <p:spPr bwMode="auto">
          <a:xfrm>
            <a:off x="428596" y="928670"/>
            <a:ext cx="8208963" cy="478634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fa-IR" sz="1800" dirty="0" smtClean="0"/>
          </a:p>
          <a:p>
            <a:pPr algn="r"/>
            <a:r>
              <a:rPr lang="fa-IR" sz="1800" dirty="0" smtClean="0"/>
              <a:t>1</a:t>
            </a:r>
            <a:r>
              <a:rPr lang="fa-IR" sz="1800" dirty="0"/>
              <a:t>: ارزیابی یک پارچه منابع و مصارف </a:t>
            </a:r>
            <a:r>
              <a:rPr lang="fa-IR" sz="1800" dirty="0" smtClean="0"/>
              <a:t>در </a:t>
            </a:r>
            <a:r>
              <a:rPr lang="fa-IR" sz="1800" dirty="0"/>
              <a:t>وضعیت </a:t>
            </a:r>
            <a:r>
              <a:rPr lang="fa-IR" sz="1800" dirty="0" smtClean="0"/>
              <a:t>موجود و لزوم جامع نگری</a:t>
            </a:r>
            <a:endParaRPr lang="en-US" sz="1800" dirty="0"/>
          </a:p>
          <a:p>
            <a:pPr algn="r"/>
            <a:r>
              <a:rPr lang="fa-IR" sz="1800" dirty="0" smtClean="0"/>
              <a:t>2 </a:t>
            </a:r>
            <a:r>
              <a:rPr lang="fa-IR" sz="1800" dirty="0"/>
              <a:t>: آینده نگری و تحلیل سناریو های موثر بر مدیریت منابع آب منطقه</a:t>
            </a:r>
            <a:endParaRPr lang="en-US" sz="1800" dirty="0"/>
          </a:p>
          <a:p>
            <a:pPr algn="r"/>
            <a:r>
              <a:rPr lang="fa-IR" sz="1800" dirty="0"/>
              <a:t> </a:t>
            </a:r>
            <a:r>
              <a:rPr lang="fa-IR" sz="1800" dirty="0" smtClean="0"/>
              <a:t> </a:t>
            </a:r>
            <a:r>
              <a:rPr lang="fa-IR" sz="1800" dirty="0"/>
              <a:t>3: تعیین مسائل و مشکلات اصلی کنونی و پیش بینی مسائل و مشکلات آتی</a:t>
            </a:r>
            <a:endParaRPr lang="en-US" sz="1800" dirty="0"/>
          </a:p>
          <a:p>
            <a:pPr algn="r"/>
            <a:r>
              <a:rPr lang="fa-IR" sz="1800" dirty="0" smtClean="0"/>
              <a:t>4 </a:t>
            </a:r>
            <a:r>
              <a:rPr lang="fa-IR" sz="1800" dirty="0"/>
              <a:t>: مشخص کردن، تحلیل و بررسی گزینه های استراتژیک برای حل مشکلات فوق یا پیش گیری از وقوع آنها در آینده در راستای حرکت به سوی توسعه پایدار منابع آب در </a:t>
            </a:r>
            <a:r>
              <a:rPr lang="fa-IR" sz="1800" dirty="0" smtClean="0"/>
              <a:t>منطقه</a:t>
            </a:r>
            <a:endParaRPr lang="en-US" sz="1800" dirty="0"/>
          </a:p>
          <a:p>
            <a:pPr algn="r"/>
            <a:r>
              <a:rPr lang="fa-IR" sz="1800" dirty="0" smtClean="0"/>
              <a:t>5 </a:t>
            </a:r>
            <a:r>
              <a:rPr lang="fa-IR" sz="1800" dirty="0"/>
              <a:t>: انتخاب </a:t>
            </a:r>
            <a:r>
              <a:rPr lang="fa-IR" sz="1800" dirty="0" smtClean="0"/>
              <a:t>استراتژی </a:t>
            </a:r>
            <a:r>
              <a:rPr lang="fa-IR" sz="1800" dirty="0"/>
              <a:t>های خاص و تعریف و </a:t>
            </a:r>
            <a:r>
              <a:rPr lang="fa-IR" sz="1800" dirty="0" smtClean="0"/>
              <a:t>تعیین برنامه </a:t>
            </a:r>
            <a:r>
              <a:rPr lang="fa-IR" sz="1800" dirty="0"/>
              <a:t>های </a:t>
            </a:r>
            <a:r>
              <a:rPr lang="fa-IR" sz="1800" dirty="0" smtClean="0"/>
              <a:t>اقدامات در سطح وزارت نیرو و سایر ارگانها</a:t>
            </a:r>
            <a:endParaRPr lang="en-US" sz="1800" dirty="0"/>
          </a:p>
          <a:p>
            <a:pPr algn="r"/>
            <a:r>
              <a:rPr lang="fa-IR" sz="1800" dirty="0" smtClean="0"/>
              <a:t>6 </a:t>
            </a:r>
            <a:r>
              <a:rPr lang="fa-IR" sz="1800" dirty="0"/>
              <a:t>: </a:t>
            </a:r>
            <a:r>
              <a:rPr lang="fa-IR" sz="1800" dirty="0" smtClean="0"/>
              <a:t>اقدامات سازه ای و اجرایی</a:t>
            </a:r>
            <a:endParaRPr lang="en-US" sz="1800" dirty="0"/>
          </a:p>
          <a:p>
            <a:pPr algn="r"/>
            <a:r>
              <a:rPr lang="fa-IR" sz="1800" dirty="0" smtClean="0"/>
              <a:t>7 </a:t>
            </a:r>
            <a:r>
              <a:rPr lang="fa-IR" sz="1800" dirty="0"/>
              <a:t>: تهیه </a:t>
            </a:r>
            <a:r>
              <a:rPr lang="fa-IR" sz="1800" dirty="0" smtClean="0"/>
              <a:t>بستر ، ابزار و نیازهای برنامه </a:t>
            </a:r>
            <a:r>
              <a:rPr lang="fa-IR" sz="1800" dirty="0"/>
              <a:t>ریزی و مدیریت </a:t>
            </a:r>
            <a:r>
              <a:rPr lang="fa-IR" sz="1800" dirty="0" smtClean="0"/>
              <a:t>منابع و مصارف آب در ساختار</a:t>
            </a:r>
            <a:endParaRPr lang="en-US" sz="1800" dirty="0"/>
          </a:p>
          <a:p>
            <a:pPr algn="r"/>
            <a:r>
              <a:rPr lang="fa-IR" sz="1800" dirty="0" smtClean="0"/>
              <a:t>8 : اقدامات غیر سازه ای و مدیریت مصرف </a:t>
            </a:r>
          </a:p>
          <a:p>
            <a:pPr algn="r"/>
            <a:r>
              <a:rPr lang="fa-IR" sz="1800" dirty="0" smtClean="0"/>
              <a:t>9: توجه به سوابق اقدامات فراحوضه ای و فرا منطقه ای</a:t>
            </a:r>
          </a:p>
          <a:p>
            <a:pPr algn="r"/>
            <a:endParaRPr lang="fa-IR" sz="1800" dirty="0" smtClean="0"/>
          </a:p>
          <a:p>
            <a:pPr algn="r"/>
            <a:endParaRPr lang="fa-IR" sz="1800" dirty="0" smtClean="0"/>
          </a:p>
          <a:p>
            <a:pPr algn="r"/>
            <a:endParaRPr lang="fa-IR" sz="1800" dirty="0" smtClean="0"/>
          </a:p>
          <a:p>
            <a:pPr algn="r"/>
            <a:endParaRPr lang="en-US" sz="1800" dirty="0" smtClean="0"/>
          </a:p>
          <a:p>
            <a:pPr algn="r"/>
            <a:endParaRPr lang="fa-IR" altLang="zh-CN" sz="1600" dirty="0">
              <a:cs typeface="B Zar" pitchFamily="2" charset="-78"/>
            </a:endParaRPr>
          </a:p>
          <a:p>
            <a:pPr algn="r"/>
            <a:endParaRPr lang="fa-IR" altLang="zh-CN" sz="1600" dirty="0">
              <a:cs typeface="B Zar" pitchFamily="2" charset="-78"/>
            </a:endParaRPr>
          </a:p>
          <a:p>
            <a:pPr algn="r">
              <a:buFont typeface="Wingdings" pitchFamily="2" charset="2"/>
              <a:buChar char="ü"/>
            </a:pPr>
            <a:endParaRPr lang="fa-IR" altLang="zh-CN" sz="1600" dirty="0">
              <a:cs typeface="B Zar" pitchFamily="2" charset="-78"/>
            </a:endParaRPr>
          </a:p>
          <a:p>
            <a:pPr algn="r">
              <a:buFont typeface="Wingdings" pitchFamily="2" charset="2"/>
              <a:buChar char="ü"/>
            </a:pPr>
            <a:endParaRPr lang="ar-SA" sz="1600" dirty="0">
              <a:cs typeface="B Zar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07154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a-IR" dirty="0" smtClean="0"/>
              <a:t>استفاده از تجهیزات کاهنده مصرف آب </a:t>
            </a:r>
            <a:endParaRPr lang="en-US" dirty="0"/>
          </a:p>
        </p:txBody>
      </p:sp>
      <p:pic>
        <p:nvPicPr>
          <p:cNvPr id="1026" name="Picture 2" descr="C:\Users\zeratparvar.ABRAN\Desktop\b1-copy-600x703.jpg"/>
          <p:cNvPicPr>
            <a:picLocks noChangeAspect="1" noChangeArrowheads="1"/>
          </p:cNvPicPr>
          <p:nvPr/>
        </p:nvPicPr>
        <p:blipFill>
          <a:blip r:embed="rId2"/>
          <a:srcRect t="16456"/>
          <a:stretch>
            <a:fillRect/>
          </a:stretch>
        </p:blipFill>
        <p:spPr bwMode="auto">
          <a:xfrm>
            <a:off x="2357422" y="1643050"/>
            <a:ext cx="4000528" cy="25790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85918" y="35716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مدیریت مصرف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464344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خ          خ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9671" t="23611" r="35156" b="48611"/>
          <a:stretch>
            <a:fillRect/>
          </a:stretch>
        </p:blipFill>
        <p:spPr bwMode="auto">
          <a:xfrm>
            <a:off x="3643306" y="5143512"/>
            <a:ext cx="1285884" cy="132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33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997200"/>
            <a:ext cx="7313612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a-IR" sz="4800" smtClean="0">
                <a:solidFill>
                  <a:srgbClr val="000000"/>
                </a:solidFill>
                <a:cs typeface="B Titr" pitchFamily="2" charset="-78"/>
              </a:rPr>
              <a:t>با تشکر از توجه حضار محترم</a:t>
            </a:r>
            <a:endParaRPr lang="en-US" sz="4800" dirty="0">
              <a:solidFill>
                <a:srgbClr val="0000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dist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cs typeface="Za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dist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cs typeface="Zar" pitchFamily="2" charset="-78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dist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cs typeface="Za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dist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cs typeface="Zar" pitchFamily="2" charset="-78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dist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cs typeface="Za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dist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cs typeface="Zar" pitchFamily="2" charset="-78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2835</TotalTime>
  <Words>231</Words>
  <Application>Microsoft PowerPoint</Application>
  <PresentationFormat>On-screen Show (4:3)</PresentationFormat>
  <Paragraphs>59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Textured</vt:lpstr>
      <vt:lpstr>Maple</vt:lpstr>
      <vt:lpstr>Eclipse</vt:lpstr>
      <vt:lpstr>Slide 1</vt:lpstr>
      <vt:lpstr>Slide 2</vt:lpstr>
      <vt:lpstr>Slide 3</vt:lpstr>
      <vt:lpstr>Slide 4</vt:lpstr>
      <vt:lpstr>Slide 5</vt:lpstr>
      <vt:lpstr>Slide 6</vt:lpstr>
    </vt:vector>
  </TitlesOfParts>
  <Company>ABRANCO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janat</dc:creator>
  <cp:lastModifiedBy>Mehdi Zeratparvar</cp:lastModifiedBy>
  <cp:revision>206</cp:revision>
  <dcterms:created xsi:type="dcterms:W3CDTF">2005-05-17T16:04:48Z</dcterms:created>
  <dcterms:modified xsi:type="dcterms:W3CDTF">2025-10-22T10:33:00Z</dcterms:modified>
</cp:coreProperties>
</file>