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0" r:id="rId1"/>
    <p:sldMasterId id="2147483648" r:id="rId2"/>
  </p:sldMasterIdLst>
  <p:notesMasterIdLst>
    <p:notesMasterId r:id="rId16"/>
  </p:notesMasterIdLst>
  <p:handoutMasterIdLst>
    <p:handoutMasterId r:id="rId17"/>
  </p:handoutMasterIdLst>
  <p:sldIdLst>
    <p:sldId id="258" r:id="rId3"/>
    <p:sldId id="384" r:id="rId4"/>
    <p:sldId id="386" r:id="rId5"/>
    <p:sldId id="336" r:id="rId6"/>
    <p:sldId id="366" r:id="rId7"/>
    <p:sldId id="371" r:id="rId8"/>
    <p:sldId id="382" r:id="rId9"/>
    <p:sldId id="383" r:id="rId10"/>
    <p:sldId id="385" r:id="rId11"/>
    <p:sldId id="372" r:id="rId12"/>
    <p:sldId id="378" r:id="rId13"/>
    <p:sldId id="387" r:id="rId14"/>
    <p:sldId id="38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EEA8B0E-55F0-4892-934E-7FF8991ED710}">
          <p14:sldIdLst>
            <p14:sldId id="258"/>
            <p14:sldId id="384"/>
            <p14:sldId id="386"/>
            <p14:sldId id="336"/>
            <p14:sldId id="366"/>
            <p14:sldId id="371"/>
            <p14:sldId id="382"/>
            <p14:sldId id="383"/>
            <p14:sldId id="385"/>
            <p14:sldId id="372"/>
            <p14:sldId id="378"/>
            <p14:sldId id="387"/>
            <p14:sldId id="38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7A7A"/>
    <a:srgbClr val="FF99FF"/>
    <a:srgbClr val="FF3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017" autoAdjust="0"/>
    <p:restoredTop sz="95324" autoAdjust="0"/>
  </p:normalViewPr>
  <p:slideViewPr>
    <p:cSldViewPr snapToGrid="0">
      <p:cViewPr varScale="1">
        <p:scale>
          <a:sx n="84" d="100"/>
          <a:sy n="84" d="100"/>
        </p:scale>
        <p:origin x="355" y="82"/>
      </p:cViewPr>
      <p:guideLst>
        <p:guide orient="horz" pos="2160"/>
        <p:guide pos="3840"/>
      </p:guideLst>
    </p:cSldViewPr>
  </p:slideViewPr>
  <p:notesTextViewPr>
    <p:cViewPr>
      <p:scale>
        <a:sx n="3" d="2"/>
        <a:sy n="3" d="2"/>
      </p:scale>
      <p:origin x="0" y="0"/>
    </p:cViewPr>
  </p:notesTextViewPr>
  <p:notesViewPr>
    <p:cSldViewPr snapToGrid="0">
      <p:cViewPr varScale="1">
        <p:scale>
          <a:sx n="65" d="100"/>
          <a:sy n="65" d="100"/>
        </p:scale>
        <p:origin x="279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pPr/>
              <a:t>10/22/2025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p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pPr/>
              <a:t>10/22/2025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p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pPr/>
              <a:t>1</a:t>
            </a:fld>
            <a:endParaRPr lang="en-US"/>
          </a:p>
        </p:txBody>
      </p:sp>
    </p:spTree>
    <p:extLst>
      <p:ext uri="{BB962C8B-B14F-4D97-AF65-F5344CB8AC3E}">
        <p14:creationId xmlns:p14="http://schemas.microsoft.com/office/powerpoint/2010/main" val="330082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a:pPr/>
              <a:t>9</a:t>
            </a:fld>
            <a:endParaRPr lang="en-US"/>
          </a:p>
        </p:txBody>
      </p:sp>
    </p:spTree>
    <p:extLst>
      <p:ext uri="{BB962C8B-B14F-4D97-AF65-F5344CB8AC3E}">
        <p14:creationId xmlns:p14="http://schemas.microsoft.com/office/powerpoint/2010/main" val="1251111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July 22, 2012</a:t>
            </a:r>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A5892CC2-F5E5-4426-A655-2AF8E83F3998}" type="slidenum">
              <a:rPr lang="en-US" smtClean="0"/>
              <a:pPr/>
              <a:t>‹#›</a:t>
            </a:fld>
            <a:endParaRPr lang="en-US"/>
          </a:p>
        </p:txBody>
      </p:sp>
    </p:spTree>
    <p:extLst>
      <p:ext uri="{BB962C8B-B14F-4D97-AF65-F5344CB8AC3E}">
        <p14:creationId xmlns:p14="http://schemas.microsoft.com/office/powerpoint/2010/main" val="184337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July 22, 2012</a:t>
            </a:r>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A5892CC2-F5E5-4426-A655-2AF8E83F3998}" type="slidenum">
              <a:rPr lang="en-US" smtClean="0"/>
              <a:pPr/>
              <a:t>‹#›</a:t>
            </a:fld>
            <a:endParaRPr lang="en-US"/>
          </a:p>
        </p:txBody>
      </p:sp>
    </p:spTree>
    <p:extLst>
      <p:ext uri="{BB962C8B-B14F-4D97-AF65-F5344CB8AC3E}">
        <p14:creationId xmlns:p14="http://schemas.microsoft.com/office/powerpoint/2010/main" val="4123754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July 22, 2012</a:t>
            </a:r>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A5892CC2-F5E5-4426-A655-2AF8E83F3998}" type="slidenum">
              <a:rPr lang="en-US" smtClean="0"/>
              <a:pPr/>
              <a:t>‹#›</a:t>
            </a:fld>
            <a:endParaRPr lang="en-US"/>
          </a:p>
        </p:txBody>
      </p:sp>
    </p:spTree>
    <p:extLst>
      <p:ext uri="{BB962C8B-B14F-4D97-AF65-F5344CB8AC3E}">
        <p14:creationId xmlns:p14="http://schemas.microsoft.com/office/powerpoint/2010/main" val="1222418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0701528" y="2240280"/>
            <a:ext cx="1490472" cy="3886200"/>
          </a:xfrm>
          <a:prstGeom prst="rect">
            <a:avLst/>
          </a:prstGeom>
        </p:spPr>
      </p:pic>
      <p:sp>
        <p:nvSpPr>
          <p:cNvPr id="9" name="Rectangle 8"/>
          <p:cNvSpPr/>
          <p:nvPr/>
        </p:nvSpPr>
        <p:spPr>
          <a:xfrm>
            <a:off x="5582811" y="182880"/>
            <a:ext cx="50292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dirty="0">
              <a:cs typeface="B Mitra" panose="00000400000000000000" pitchFamily="2" charset="-78"/>
            </a:endParaRPr>
          </a:p>
        </p:txBody>
      </p:sp>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08143" y="224028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893" y="2240280"/>
            <a:ext cx="3282696" cy="3886200"/>
          </a:xfrm>
          <a:prstGeom prst="rect">
            <a:avLst/>
          </a:prstGeom>
        </p:spPr>
      </p:pic>
      <p:sp>
        <p:nvSpPr>
          <p:cNvPr id="2" name="Title 1"/>
          <p:cNvSpPr>
            <a:spLocks noGrp="1"/>
          </p:cNvSpPr>
          <p:nvPr>
            <p:ph type="ctrTitle"/>
          </p:nvPr>
        </p:nvSpPr>
        <p:spPr>
          <a:xfrm>
            <a:off x="5582811" y="3202586"/>
            <a:ext cx="4997897" cy="2387600"/>
          </a:xfrm>
        </p:spPr>
        <p:txBody>
          <a:bodyPr anchor="b">
            <a:normAutofit/>
          </a:bodyPr>
          <a:lstStyle>
            <a:lvl1pPr algn="ctr" rtl="1">
              <a:lnSpc>
                <a:spcPct val="90000"/>
              </a:lnSpc>
              <a:defRPr sz="4800">
                <a:solidFill>
                  <a:schemeClr val="bg1"/>
                </a:solidFill>
                <a:effectLst>
                  <a:outerShdw blurRad="38100" dist="38100" dir="2700000" algn="tl">
                    <a:srgbClr val="000000">
                      <a:alpha val="43137"/>
                    </a:srgbClr>
                  </a:outerShdw>
                </a:effectLst>
                <a:cs typeface="B Mitra" panose="00000400000000000000" pitchFamily="2" charset="-78"/>
              </a:defRPr>
            </a:lvl1pPr>
          </a:lstStyle>
          <a:p>
            <a:r>
              <a:rPr dirty="0"/>
              <a:t>Click to edit Master title style</a:t>
            </a:r>
          </a:p>
        </p:txBody>
      </p:sp>
      <p:sp>
        <p:nvSpPr>
          <p:cNvPr id="3" name="Subtitle 2"/>
          <p:cNvSpPr>
            <a:spLocks noGrp="1"/>
          </p:cNvSpPr>
          <p:nvPr>
            <p:ph type="subTitle" idx="1"/>
          </p:nvPr>
        </p:nvSpPr>
        <p:spPr>
          <a:xfrm>
            <a:off x="5582811" y="5564774"/>
            <a:ext cx="4997897" cy="448056"/>
          </a:xfrm>
        </p:spPr>
        <p:txBody>
          <a:bodyPr>
            <a:normAutofit/>
          </a:bodyPr>
          <a:lstStyle>
            <a:lvl1pPr marL="0" indent="0" algn="ctr" rtl="1">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a:t>Click to edit Master subtitle style</a:t>
            </a:r>
          </a:p>
        </p:txBody>
      </p:sp>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rtl="1">
              <a:defRPr b="1">
                <a:effectLst>
                  <a:outerShdw blurRad="38100" dist="38100" dir="2700000" algn="tl">
                    <a:srgbClr val="000000">
                      <a:alpha val="43137"/>
                    </a:srgbClr>
                  </a:outerShdw>
                </a:effectLst>
                <a:cs typeface="B Mitra" panose="00000400000000000000" pitchFamily="2" charset="-78"/>
              </a:defRPr>
            </a:lvl1pPr>
          </a:lstStyle>
          <a:p>
            <a:r>
              <a:rPr/>
              <a:t>Click to edit Master title style</a:t>
            </a:r>
          </a:p>
        </p:txBody>
      </p:sp>
      <p:sp>
        <p:nvSpPr>
          <p:cNvPr id="3" name="Content Placeholder 2"/>
          <p:cNvSpPr>
            <a:spLocks noGrp="1"/>
          </p:cNvSpPr>
          <p:nvPr>
            <p:ph idx="1"/>
          </p:nvPr>
        </p:nvSpPr>
        <p:spPr/>
        <p:txBody>
          <a:bodyPr/>
          <a:lstStyle>
            <a:lvl1pPr algn="r" rtl="1">
              <a:defRPr b="1"/>
            </a:lvl1pPr>
            <a:lvl2pPr algn="r" rtl="1">
              <a:defRPr b="1"/>
            </a:lvl2pPr>
            <a:lvl3pPr algn="r" rtl="1">
              <a:defRPr b="1"/>
            </a:lvl3pPr>
            <a:lvl4pPr algn="r" rtl="1">
              <a:defRPr b="1"/>
            </a:lvl4pPr>
            <a:lvl5pPr algn="r" rtl="1">
              <a:defRPr b="1"/>
            </a:lvl5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r>
              <a:rPr lang="en-US" smtClean="0"/>
              <a:t>July 22, 2012</a:t>
            </a:r>
            <a:endParaRPr/>
          </a:p>
        </p:txBody>
      </p:sp>
      <p:sp>
        <p:nvSpPr>
          <p:cNvPr id="5" name="Footer Placeholder 4"/>
          <p:cNvSpPr>
            <a:spLocks noGrp="1"/>
          </p:cNvSpPr>
          <p:nvPr>
            <p:ph type="ftr" sz="quarter" idx="11"/>
          </p:nvPr>
        </p:nvSpPr>
        <p:spPr/>
        <p:txBody>
          <a:bodyPr/>
          <a:lstStyle/>
          <a:p>
            <a:r>
              <a:rPr/>
              <a:t>Footer text here</a:t>
            </a:r>
          </a:p>
        </p:txBody>
      </p:sp>
      <p:sp>
        <p:nvSpPr>
          <p:cNvPr id="6" name="Slide Number Placeholder 5"/>
          <p:cNvSpPr>
            <a:spLocks noGrp="1"/>
          </p:cNvSpPr>
          <p:nvPr>
            <p:ph type="sldNum" sz="quarter" idx="12"/>
          </p:nvPr>
        </p:nvSpPr>
        <p:spPr/>
        <p:txBody>
          <a:bodyPr/>
          <a:lstStyle/>
          <a:p>
            <a:fld id="{9CD8D479-8942-46E8-A226-A4E01F7A105C}" type="slidenum">
              <a:rPr/>
              <a:pPr/>
              <a:t>‹#›</a:t>
            </a:fld>
            <a:endParaRP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3392423"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544001" y="2263913"/>
            <a:ext cx="6949440" cy="3143393"/>
          </a:xfrm>
        </p:spPr>
        <p:txBody>
          <a:bodyPr anchor="b"/>
          <a:lstStyle>
            <a:lvl1pPr algn="ctr" rtl="1">
              <a:defRPr sz="6000">
                <a:solidFill>
                  <a:schemeClr val="bg1"/>
                </a:solidFill>
                <a:effectLst>
                  <a:outerShdw blurRad="38100" dist="38100" dir="2700000" algn="tl">
                    <a:srgbClr val="000000">
                      <a:alpha val="43137"/>
                    </a:srgbClr>
                  </a:outerShdw>
                </a:effectLst>
              </a:defRPr>
            </a:lvl1pPr>
          </a:lstStyle>
          <a:p>
            <a:r>
              <a:rPr dirty="0"/>
              <a:t>Click to edit Master title style</a:t>
            </a:r>
          </a:p>
        </p:txBody>
      </p:sp>
      <p:sp>
        <p:nvSpPr>
          <p:cNvPr id="3" name="Text Placeholder 2"/>
          <p:cNvSpPr>
            <a:spLocks noGrp="1"/>
          </p:cNvSpPr>
          <p:nvPr>
            <p:ph type="body" idx="1"/>
          </p:nvPr>
        </p:nvSpPr>
        <p:spPr>
          <a:xfrm>
            <a:off x="3544001" y="5381893"/>
            <a:ext cx="6949440" cy="449523"/>
          </a:xfrm>
        </p:spPr>
        <p:txBody>
          <a:bodyPr/>
          <a:lstStyle>
            <a:lvl1pPr marL="0" indent="0" algn="ctr" rtl="1">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dirty="0"/>
              <a:t>Click to edit Master text styles</a:t>
            </a:r>
          </a:p>
        </p:txBody>
      </p:sp>
      <p:pic>
        <p:nvPicPr>
          <p:cNvPr id="9" name="Picture 8" descr="Wave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3282696" cy="3886200"/>
          </a:xfrm>
          <a:prstGeom prst="rect">
            <a:avLst/>
          </a:prstGeom>
        </p:spPr>
      </p:pic>
      <p:pic>
        <p:nvPicPr>
          <p:cNvPr id="11" name="Picture 10" descr="Closeup of green plant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701528" y="2059146"/>
            <a:ext cx="1490472"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rtl="1">
              <a:defRPr b="1">
                <a:effectLst>
                  <a:outerShdw blurRad="38100" dist="38100" dir="2700000" algn="tl">
                    <a:srgbClr val="000000">
                      <a:alpha val="43137"/>
                    </a:srgbClr>
                  </a:outerShdw>
                </a:effectLst>
                <a:cs typeface="B Mitra" panose="00000400000000000000" pitchFamily="2" charset="-78"/>
              </a:defRPr>
            </a:lvl1pPr>
          </a:lstStyle>
          <a:p>
            <a:r>
              <a:rPr/>
              <a:t>Click to edit Master title style</a:t>
            </a:r>
          </a:p>
        </p:txBody>
      </p:sp>
      <p:sp>
        <p:nvSpPr>
          <p:cNvPr id="3" name="Content Placeholder 2"/>
          <p:cNvSpPr>
            <a:spLocks noGrp="1"/>
          </p:cNvSpPr>
          <p:nvPr>
            <p:ph sz="half" idx="1"/>
          </p:nvPr>
        </p:nvSpPr>
        <p:spPr>
          <a:xfrm>
            <a:off x="1409700" y="1556281"/>
            <a:ext cx="4610099" cy="4620682"/>
          </a:xfrm>
        </p:spPr>
        <p:txBody>
          <a:bodyPr/>
          <a:lstStyle>
            <a:lvl1pPr algn="r" rtl="1">
              <a:defRPr sz="2200" b="1"/>
            </a:lvl1pPr>
            <a:lvl2pPr algn="r" rtl="1">
              <a:defRPr sz="1800" b="1"/>
            </a:lvl2pPr>
            <a:lvl3pPr algn="r" rtl="1">
              <a:defRPr sz="1600" b="1"/>
            </a:lvl3pPr>
            <a:lvl4pPr algn="r" rtl="1">
              <a:defRPr sz="1600" b="1"/>
            </a:lvl4pPr>
            <a:lvl5pPr algn="r" rtl="1">
              <a:defRPr sz="1600" b="1"/>
            </a:lvl5pPr>
            <a:lvl6pPr>
              <a:defRPr sz="1600"/>
            </a:lvl6pPr>
            <a:lvl7pPr>
              <a:defRPr sz="1600"/>
            </a:lvl7pPr>
            <a:lvl8pPr>
              <a:defRPr sz="1600"/>
            </a:lvl8pPr>
            <a:lvl9pPr>
              <a:defRPr sz="16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Content Placeholder 3"/>
          <p:cNvSpPr>
            <a:spLocks noGrp="1"/>
          </p:cNvSpPr>
          <p:nvPr>
            <p:ph sz="half" idx="2"/>
          </p:nvPr>
        </p:nvSpPr>
        <p:spPr>
          <a:xfrm>
            <a:off x="6172200" y="1556281"/>
            <a:ext cx="4609775" cy="4620682"/>
          </a:xfrm>
        </p:spPr>
        <p:txBody>
          <a:bodyPr/>
          <a:lstStyle>
            <a:lvl1pPr algn="r" rtl="1">
              <a:defRPr sz="2200" b="1">
                <a:cs typeface="B Mitra" panose="00000400000000000000" pitchFamily="2" charset="-78"/>
              </a:defRPr>
            </a:lvl1pPr>
            <a:lvl2pPr algn="r" rtl="1">
              <a:defRPr sz="1800" b="1">
                <a:cs typeface="B Mitra" panose="00000400000000000000" pitchFamily="2" charset="-78"/>
              </a:defRPr>
            </a:lvl2pPr>
            <a:lvl3pPr algn="r" rtl="1">
              <a:defRPr sz="1600" b="1">
                <a:cs typeface="B Mitra" panose="00000400000000000000" pitchFamily="2" charset="-78"/>
              </a:defRPr>
            </a:lvl3pPr>
            <a:lvl4pPr algn="r" rtl="1">
              <a:defRPr sz="1600" b="1">
                <a:cs typeface="B Mitra" panose="00000400000000000000" pitchFamily="2" charset="-78"/>
              </a:defRPr>
            </a:lvl4pPr>
            <a:lvl5pPr algn="r" rtl="1">
              <a:defRPr sz="1600" b="1">
                <a:cs typeface="B Mitra" panose="00000400000000000000" pitchFamily="2" charset="-78"/>
              </a:defRPr>
            </a:lvl5pPr>
            <a:lvl6pPr>
              <a:defRPr sz="1600"/>
            </a:lvl6pPr>
            <a:lvl7pPr>
              <a:defRPr sz="1600"/>
            </a:lvl7pPr>
            <a:lvl8pPr>
              <a:defRPr sz="1600"/>
            </a:lvl8pPr>
            <a:lvl9pPr>
              <a:defRPr sz="16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11"/>
          </p:nvPr>
        </p:nvSpPr>
        <p:spPr/>
        <p:txBody>
          <a:bodyPr/>
          <a:lstStyle/>
          <a:p>
            <a:r>
              <a:rPr/>
              <a:t>Footer text here</a:t>
            </a:r>
          </a:p>
        </p:txBody>
      </p:sp>
      <p:sp>
        <p:nvSpPr>
          <p:cNvPr id="7" name="Slide Number Placeholder 6"/>
          <p:cNvSpPr>
            <a:spLocks noGrp="1"/>
          </p:cNvSpPr>
          <p:nvPr>
            <p:ph type="sldNum" sz="quarter" idx="12"/>
          </p:nvPr>
        </p:nvSpPr>
        <p:spPr>
          <a:xfrm>
            <a:off x="0" y="6629400"/>
            <a:ext cx="1031631" cy="228600"/>
          </a:xfrm>
        </p:spPr>
        <p:txBody>
          <a:bodyPr/>
          <a:lstStyle>
            <a:lvl1pPr algn="ctr" rtl="1">
              <a:defRPr sz="1200" b="1">
                <a:cs typeface="B Mitra" panose="00000400000000000000" pitchFamily="2" charset="-78"/>
              </a:defRPr>
            </a:lvl1pPr>
          </a:lstStyle>
          <a:p>
            <a:fld id="{9CD8D479-8942-46E8-A226-A4E01F7A105C}" type="slidenum">
              <a:rPr lang="en-US" smtClean="0"/>
              <a:pPr/>
              <a:t>‹#›</a:t>
            </a:fld>
            <a:r>
              <a:rPr lang="fa-IR" smtClean="0"/>
              <a:t> از ...</a:t>
            </a:r>
            <a:endParaRPr lang="en-US" dirty="0"/>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rtl="1">
              <a:defRPr b="1">
                <a:effectLst>
                  <a:outerShdw blurRad="38100" dist="38100" dir="2700000" algn="tl">
                    <a:srgbClr val="000000">
                      <a:alpha val="43137"/>
                    </a:srgbClr>
                  </a:outerShdw>
                </a:effectLst>
                <a:cs typeface="B Mitra" panose="00000400000000000000" pitchFamily="2" charset="-78"/>
              </a:defRPr>
            </a:lvl1pPr>
          </a:lstStyle>
          <a:p>
            <a:r>
              <a:rPr/>
              <a:t>Click to edit Master title style</a:t>
            </a: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lgn="ctr" rtl="1">
              <a:spcBef>
                <a:spcPts val="0"/>
              </a:spcBef>
              <a:buNone/>
              <a:defRPr sz="2200" b="1">
                <a:effectLst>
                  <a:outerShdw blurRad="38100" dist="38100" dir="2700000" algn="tl">
                    <a:srgbClr val="000000">
                      <a:alpha val="43137"/>
                    </a:srgbClr>
                  </a:outerShdw>
                </a:effectLst>
                <a:cs typeface="B Mitra" panose="00000400000000000000" pitchFamily="2" charset="-7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4" name="Content Placeholder 3"/>
          <p:cNvSpPr>
            <a:spLocks noGrp="1"/>
          </p:cNvSpPr>
          <p:nvPr>
            <p:ph sz="half" idx="2"/>
          </p:nvPr>
        </p:nvSpPr>
        <p:spPr>
          <a:xfrm>
            <a:off x="1409699" y="2378392"/>
            <a:ext cx="4608576" cy="3811271"/>
          </a:xfrm>
        </p:spPr>
        <p:txBody>
          <a:bodyPr/>
          <a:lstStyle>
            <a:lvl1pPr algn="r" rtl="1">
              <a:defRPr sz="2200" b="1"/>
            </a:lvl1pPr>
            <a:lvl2pPr algn="r" rtl="1">
              <a:defRPr sz="1800" b="1"/>
            </a:lvl2pPr>
            <a:lvl3pPr algn="r" rtl="1">
              <a:defRPr sz="1600" b="1"/>
            </a:lvl3pPr>
            <a:lvl4pPr algn="r" rtl="1">
              <a:defRPr sz="1600" b="1"/>
            </a:lvl4pPr>
            <a:lvl5pPr algn="r" rtl="1">
              <a:defRPr sz="1600" b="1"/>
            </a:lvl5pPr>
            <a:lvl6pPr>
              <a:defRPr sz="1600"/>
            </a:lvl6pPr>
            <a:lvl7pPr>
              <a:defRPr sz="1600"/>
            </a:lvl7pPr>
            <a:lvl8pPr>
              <a:defRPr sz="1600"/>
            </a:lvl8pPr>
            <a:lvl9pPr>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lgn="r" rtl="1">
              <a:spcBef>
                <a:spcPts val="0"/>
              </a:spcBef>
              <a:buNone/>
              <a:defRPr sz="2200" b="1">
                <a:effectLst>
                  <a:outerShdw blurRad="38100" dist="38100" dir="2700000" algn="tl">
                    <a:srgbClr val="000000">
                      <a:alpha val="43137"/>
                    </a:srgbClr>
                  </a:outerShdw>
                </a:effectLst>
                <a:cs typeface="B Mitra" panose="00000400000000000000" pitchFamily="2" charset="-7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6" name="Content Placeholder 5"/>
          <p:cNvSpPr>
            <a:spLocks noGrp="1"/>
          </p:cNvSpPr>
          <p:nvPr>
            <p:ph sz="quarter" idx="4"/>
          </p:nvPr>
        </p:nvSpPr>
        <p:spPr>
          <a:xfrm>
            <a:off x="6172200" y="2378392"/>
            <a:ext cx="4610100" cy="3811271"/>
          </a:xfrm>
        </p:spPr>
        <p:txBody>
          <a:bodyPr/>
          <a:lstStyle>
            <a:lvl1pPr algn="r" rtl="1">
              <a:defRPr sz="2200" b="1">
                <a:cs typeface="B Mitra" panose="00000400000000000000" pitchFamily="2" charset="-78"/>
              </a:defRPr>
            </a:lvl1pPr>
            <a:lvl2pPr algn="r" rtl="1">
              <a:defRPr sz="1800" b="1">
                <a:cs typeface="B Mitra" panose="00000400000000000000" pitchFamily="2" charset="-78"/>
              </a:defRPr>
            </a:lvl2pPr>
            <a:lvl3pPr algn="r" rtl="1">
              <a:defRPr sz="1600" b="1">
                <a:cs typeface="B Mitra" panose="00000400000000000000" pitchFamily="2" charset="-78"/>
              </a:defRPr>
            </a:lvl3pPr>
            <a:lvl4pPr algn="r" rtl="1">
              <a:defRPr sz="1600" b="1">
                <a:cs typeface="B Mitra" panose="00000400000000000000" pitchFamily="2" charset="-78"/>
              </a:defRPr>
            </a:lvl4pPr>
            <a:lvl5pPr algn="r" rtl="1">
              <a:defRPr sz="1600" b="1">
                <a:cs typeface="B Mitra" panose="00000400000000000000" pitchFamily="2" charset="-78"/>
              </a:defRPr>
            </a:lvl5pPr>
            <a:lvl6pPr>
              <a:defRPr sz="1600"/>
            </a:lvl6pPr>
            <a:lvl7pPr>
              <a:defRPr sz="1600"/>
            </a:lvl7pPr>
            <a:lvl8pPr>
              <a:defRPr sz="1600"/>
            </a:lvl8pPr>
            <a:lvl9pPr>
              <a:defRPr sz="16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7" name="Date Placeholder 6"/>
          <p:cNvSpPr>
            <a:spLocks noGrp="1"/>
          </p:cNvSpPr>
          <p:nvPr>
            <p:ph type="dt" sz="half" idx="10"/>
          </p:nvPr>
        </p:nvSpPr>
        <p:spPr/>
        <p:txBody>
          <a:bodyPr/>
          <a:lstStyle/>
          <a:p>
            <a:r>
              <a:rPr lang="en-US" smtClean="0"/>
              <a:t>July 22, 2012</a:t>
            </a:r>
            <a:endParaRPr/>
          </a:p>
        </p:txBody>
      </p:sp>
      <p:sp>
        <p:nvSpPr>
          <p:cNvPr id="8" name="Footer Placeholder 7"/>
          <p:cNvSpPr>
            <a:spLocks noGrp="1"/>
          </p:cNvSpPr>
          <p:nvPr>
            <p:ph type="ftr" sz="quarter" idx="11"/>
          </p:nvPr>
        </p:nvSpPr>
        <p:spPr/>
        <p:txBody>
          <a:bodyPr/>
          <a:lstStyle/>
          <a:p>
            <a:r>
              <a:rPr/>
              <a:t>Footer text here</a:t>
            </a:r>
          </a:p>
        </p:txBody>
      </p:sp>
      <p:sp>
        <p:nvSpPr>
          <p:cNvPr id="9" name="Slide Number Placeholder 8"/>
          <p:cNvSpPr>
            <a:spLocks noGrp="1"/>
          </p:cNvSpPr>
          <p:nvPr>
            <p:ph type="sldNum" sz="quarter" idx="12"/>
          </p:nvPr>
        </p:nvSpPr>
        <p:spPr/>
        <p:txBody>
          <a:bodyPr/>
          <a:lstStyle/>
          <a:p>
            <a:fld id="{9CD8D479-8942-46E8-A226-A4E01F7A105C}" type="slidenum">
              <a:rPr/>
              <a:pPr/>
              <a:t>‹#›</a:t>
            </a:fld>
            <a:endParaRP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rtl="1">
              <a:defRPr b="1">
                <a:effectLst>
                  <a:outerShdw blurRad="38100" dist="38100" dir="2700000" algn="tl">
                    <a:srgbClr val="000000">
                      <a:alpha val="43137"/>
                    </a:srgbClr>
                  </a:outerShdw>
                </a:effectLst>
              </a:defRPr>
            </a:lvl1pPr>
          </a:lstStyle>
          <a:p>
            <a:r>
              <a:rPr dirty="0"/>
              <a:t>Click to edit Master title style</a:t>
            </a:r>
          </a:p>
        </p:txBody>
      </p:sp>
      <p:sp>
        <p:nvSpPr>
          <p:cNvPr id="3" name="Date Placeholder 2"/>
          <p:cNvSpPr>
            <a:spLocks noGrp="1"/>
          </p:cNvSpPr>
          <p:nvPr>
            <p:ph type="dt" sz="half" idx="10"/>
          </p:nvPr>
        </p:nvSpPr>
        <p:spPr/>
        <p:txBody>
          <a:bodyPr/>
          <a:lstStyle/>
          <a:p>
            <a:r>
              <a:rPr lang="en-US" smtClean="0"/>
              <a:t>July 22, 2012</a:t>
            </a:r>
            <a:endParaRPr/>
          </a:p>
        </p:txBody>
      </p:sp>
      <p:sp>
        <p:nvSpPr>
          <p:cNvPr id="4" name="Footer Placeholder 3"/>
          <p:cNvSpPr>
            <a:spLocks noGrp="1"/>
          </p:cNvSpPr>
          <p:nvPr>
            <p:ph type="ftr" sz="quarter" idx="11"/>
          </p:nvPr>
        </p:nvSpPr>
        <p:spPr/>
        <p:txBody>
          <a:bodyPr/>
          <a:lstStyle/>
          <a:p>
            <a:r>
              <a:rPr/>
              <a:t>Footer text here</a:t>
            </a:r>
          </a:p>
        </p:txBody>
      </p:sp>
      <p:sp>
        <p:nvSpPr>
          <p:cNvPr id="5" name="Slide Number Placeholder 4"/>
          <p:cNvSpPr>
            <a:spLocks noGrp="1"/>
          </p:cNvSpPr>
          <p:nvPr>
            <p:ph type="sldNum" sz="quarter" idx="12"/>
          </p:nvPr>
        </p:nvSpPr>
        <p:spPr/>
        <p:txBody>
          <a:bodyPr/>
          <a:lstStyle/>
          <a:p>
            <a:fld id="{9CD8D479-8942-46E8-A226-A4E01F7A105C}" type="slidenum">
              <a:rPr/>
              <a:pPr/>
              <a:t>‹#›</a:t>
            </a:fld>
            <a:endParaRP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July 22, 2012</a:t>
            </a:r>
            <a:endParaRPr/>
          </a:p>
        </p:txBody>
      </p:sp>
      <p:sp>
        <p:nvSpPr>
          <p:cNvPr id="3" name="Footer Placeholder 2"/>
          <p:cNvSpPr>
            <a:spLocks noGrp="1"/>
          </p:cNvSpPr>
          <p:nvPr>
            <p:ph type="ftr" sz="quarter" idx="11"/>
          </p:nvPr>
        </p:nvSpPr>
        <p:spPr/>
        <p:txBody>
          <a:bodyPr/>
          <a:lstStyle/>
          <a:p>
            <a:r>
              <a:rPr/>
              <a:t>Footer text here</a:t>
            </a:r>
          </a:p>
        </p:txBody>
      </p:sp>
      <p:sp>
        <p:nvSpPr>
          <p:cNvPr id="4" name="Slide Number Placeholder 3"/>
          <p:cNvSpPr>
            <a:spLocks noGrp="1"/>
          </p:cNvSpPr>
          <p:nvPr>
            <p:ph type="sldNum" sz="quarter" idx="12"/>
          </p:nvPr>
        </p:nvSpPr>
        <p:spPr/>
        <p:txBody>
          <a:bodyPr/>
          <a:lstStyle/>
          <a:p>
            <a:fld id="{9CD8D479-8942-46E8-A226-A4E01F7A105C}" type="slidenum">
              <a:rPr/>
              <a:pPr/>
              <a:t>‹#›</a:t>
            </a:fld>
            <a:endParaRP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679" y="919616"/>
            <a:ext cx="4155622" cy="2532888"/>
          </a:xfrm>
        </p:spPr>
        <p:txBody>
          <a:bodyPr anchor="b"/>
          <a:lstStyle>
            <a:lvl1pPr algn="r" rtl="1">
              <a:defRPr sz="3200">
                <a:effectLst>
                  <a:outerShdw blurRad="38100" dist="38100" dir="2700000" algn="tl">
                    <a:srgbClr val="000000">
                      <a:alpha val="43137"/>
                    </a:srgbClr>
                  </a:outerShdw>
                </a:effectLst>
                <a:cs typeface="B Mitra" panose="00000400000000000000" pitchFamily="2" charset="-78"/>
              </a:defRPr>
            </a:lvl1pPr>
          </a:lstStyle>
          <a:p>
            <a:r>
              <a:rPr dirty="0"/>
              <a:t>Click to edit Master title style</a:t>
            </a:r>
          </a:p>
        </p:txBody>
      </p:sp>
      <p:sp>
        <p:nvSpPr>
          <p:cNvPr id="3" name="Content Placeholder 2"/>
          <p:cNvSpPr>
            <a:spLocks noGrp="1"/>
          </p:cNvSpPr>
          <p:nvPr>
            <p:ph idx="1"/>
          </p:nvPr>
        </p:nvSpPr>
        <p:spPr>
          <a:xfrm>
            <a:off x="1409699" y="915923"/>
            <a:ext cx="5216979" cy="5065776"/>
          </a:xfrm>
        </p:spPr>
        <p:txBody>
          <a:bodyPr/>
          <a:lstStyle>
            <a:lvl1pPr algn="r" rtl="1">
              <a:defRPr sz="2200" b="1">
                <a:cs typeface="B Mitra" panose="00000400000000000000" pitchFamily="2" charset="-78"/>
              </a:defRPr>
            </a:lvl1pPr>
            <a:lvl2pPr algn="r" rtl="1">
              <a:defRPr sz="1800" b="1">
                <a:cs typeface="B Mitra" panose="00000400000000000000" pitchFamily="2" charset="-78"/>
              </a:defRPr>
            </a:lvl2pPr>
            <a:lvl3pPr algn="r" rtl="1">
              <a:defRPr sz="1600" b="1">
                <a:cs typeface="B Mitra" panose="00000400000000000000" pitchFamily="2" charset="-78"/>
              </a:defRPr>
            </a:lvl3pPr>
            <a:lvl4pPr algn="r" rtl="1">
              <a:defRPr sz="1600" b="1">
                <a:cs typeface="B Mitra" panose="00000400000000000000" pitchFamily="2" charset="-78"/>
              </a:defRPr>
            </a:lvl4pPr>
            <a:lvl5pPr algn="r" rtl="1">
              <a:defRPr sz="1600" b="1">
                <a:cs typeface="B Mitra" panose="00000400000000000000" pitchFamily="2" charset="-78"/>
              </a:defRPr>
            </a:lvl5pPr>
            <a:lvl6pPr>
              <a:defRPr sz="1600"/>
            </a:lvl6pPr>
            <a:lvl7pPr>
              <a:defRPr sz="1600"/>
            </a:lvl7pPr>
            <a:lvl8pPr>
              <a:defRPr sz="1600"/>
            </a:lvl8pPr>
            <a:lvl9pPr>
              <a:defRPr sz="16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Text Placeholder 3"/>
          <p:cNvSpPr>
            <a:spLocks noGrp="1"/>
          </p:cNvSpPr>
          <p:nvPr>
            <p:ph type="body" sz="half" idx="2"/>
          </p:nvPr>
        </p:nvSpPr>
        <p:spPr>
          <a:xfrm>
            <a:off x="6626679" y="3446396"/>
            <a:ext cx="4155622" cy="2535303"/>
          </a:xfrm>
        </p:spPr>
        <p:txBody>
          <a:bodyPr>
            <a:normAutofit/>
          </a:bodyPr>
          <a:lstStyle>
            <a:lvl1pPr marL="0" indent="0" algn="r" rtl="1">
              <a:spcBef>
                <a:spcPts val="900"/>
              </a:spcBef>
              <a:buNone/>
              <a:defRPr sz="1800" b="1">
                <a:cs typeface="B Mitra" panose="00000400000000000000" pitchFamily="2" charset="-7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5" name="Date Placeholder 4"/>
          <p:cNvSpPr>
            <a:spLocks noGrp="1"/>
          </p:cNvSpPr>
          <p:nvPr>
            <p:ph type="dt" sz="half" idx="10"/>
          </p:nvPr>
        </p:nvSpPr>
        <p:spPr/>
        <p:txBody>
          <a:bodyPr/>
          <a:lstStyle/>
          <a:p>
            <a:r>
              <a:rPr lang="en-US" smtClean="0"/>
              <a:t>July 22, 2012</a:t>
            </a:r>
            <a:endParaRPr/>
          </a:p>
        </p:txBody>
      </p:sp>
      <p:sp>
        <p:nvSpPr>
          <p:cNvPr id="6" name="Footer Placeholder 5"/>
          <p:cNvSpPr>
            <a:spLocks noGrp="1"/>
          </p:cNvSpPr>
          <p:nvPr>
            <p:ph type="ftr" sz="quarter" idx="11"/>
          </p:nvPr>
        </p:nvSpPr>
        <p:spPr/>
        <p:txBody>
          <a:bodyPr/>
          <a:lstStyle/>
          <a:p>
            <a:r>
              <a:rPr/>
              <a:t>Footer text here</a:t>
            </a:r>
          </a:p>
        </p:txBody>
      </p:sp>
      <p:sp>
        <p:nvSpPr>
          <p:cNvPr id="7" name="Slide Number Placeholder 6"/>
          <p:cNvSpPr>
            <a:spLocks noGrp="1"/>
          </p:cNvSpPr>
          <p:nvPr>
            <p:ph type="sldNum" sz="quarter" idx="12"/>
          </p:nvPr>
        </p:nvSpPr>
        <p:spPr/>
        <p:txBody>
          <a:bodyPr/>
          <a:lstStyle/>
          <a:p>
            <a:fld id="{9CD8D479-8942-46E8-A226-A4E01F7A105C}" type="slidenum">
              <a:rPr/>
              <a:pPr/>
              <a:t>‹#›</a:t>
            </a:fld>
            <a:endParaRP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July 22, 2012</a:t>
            </a:r>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A5892CC2-F5E5-4426-A655-2AF8E83F3998}" type="slidenum">
              <a:rPr lang="en-US" smtClean="0"/>
              <a:pPr/>
              <a:t>‹#›</a:t>
            </a:fld>
            <a:endParaRPr lang="en-US"/>
          </a:p>
        </p:txBody>
      </p:sp>
    </p:spTree>
    <p:extLst>
      <p:ext uri="{BB962C8B-B14F-4D97-AF65-F5344CB8AC3E}">
        <p14:creationId xmlns:p14="http://schemas.microsoft.com/office/powerpoint/2010/main" val="1191656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680" y="919616"/>
            <a:ext cx="4155622" cy="2532888"/>
          </a:xfrm>
        </p:spPr>
        <p:txBody>
          <a:bodyPr anchor="b"/>
          <a:lstStyle>
            <a:lvl1pPr algn="r" rtl="1">
              <a:defRPr sz="3200">
                <a:effectLst>
                  <a:outerShdw blurRad="38100" dist="38100" dir="2700000" algn="tl">
                    <a:srgbClr val="000000">
                      <a:alpha val="43137"/>
                    </a:srgbClr>
                  </a:outerShdw>
                </a:effectLst>
                <a:cs typeface="B Mitra" panose="00000400000000000000" pitchFamily="2" charset="-78"/>
              </a:defRPr>
            </a:lvl1pPr>
          </a:lstStyle>
          <a:p>
            <a:r>
              <a:rPr/>
              <a:t>Click to edit Master title style</a:t>
            </a:r>
          </a:p>
        </p:txBody>
      </p:sp>
      <p:sp>
        <p:nvSpPr>
          <p:cNvPr id="3" name="Picture Placeholder 2"/>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6626680" y="3446397"/>
            <a:ext cx="4155622" cy="2535304"/>
          </a:xfrm>
        </p:spPr>
        <p:txBody>
          <a:bodyPr>
            <a:normAutofit/>
          </a:bodyPr>
          <a:lstStyle>
            <a:lvl1pPr marL="0" indent="0" algn="r" rtl="1">
              <a:spcBef>
                <a:spcPts val="900"/>
              </a:spcBef>
              <a:buNone/>
              <a:defRPr sz="1800" b="1">
                <a:cs typeface="B Mitra" panose="00000400000000000000" pitchFamily="2" charset="-7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5" name="Date Placeholder 4"/>
          <p:cNvSpPr>
            <a:spLocks noGrp="1"/>
          </p:cNvSpPr>
          <p:nvPr>
            <p:ph type="dt" sz="half" idx="10"/>
          </p:nvPr>
        </p:nvSpPr>
        <p:spPr/>
        <p:txBody>
          <a:bodyPr/>
          <a:lstStyle/>
          <a:p>
            <a:r>
              <a:rPr lang="en-US" smtClean="0"/>
              <a:t>July 22, 2012</a:t>
            </a:r>
            <a:endParaRPr/>
          </a:p>
        </p:txBody>
      </p:sp>
      <p:sp>
        <p:nvSpPr>
          <p:cNvPr id="6" name="Footer Placeholder 5"/>
          <p:cNvSpPr>
            <a:spLocks noGrp="1"/>
          </p:cNvSpPr>
          <p:nvPr>
            <p:ph type="ftr" sz="quarter" idx="11"/>
          </p:nvPr>
        </p:nvSpPr>
        <p:spPr/>
        <p:txBody>
          <a:bodyPr/>
          <a:lstStyle/>
          <a:p>
            <a:r>
              <a:rPr/>
              <a:t>Footer text here</a:t>
            </a:r>
          </a:p>
        </p:txBody>
      </p:sp>
      <p:sp>
        <p:nvSpPr>
          <p:cNvPr id="7" name="Slide Number Placeholder 6"/>
          <p:cNvSpPr>
            <a:spLocks noGrp="1"/>
          </p:cNvSpPr>
          <p:nvPr>
            <p:ph type="sldNum" sz="quarter" idx="12"/>
          </p:nvPr>
        </p:nvSpPr>
        <p:spPr/>
        <p:txBody>
          <a:bodyPr/>
          <a:lstStyle/>
          <a:p>
            <a:fld id="{9CD8D479-8942-46E8-A226-A4E01F7A105C}" type="slidenum">
              <a:rPr/>
              <a:pPr/>
              <a:t>‹#›</a:t>
            </a:fld>
            <a:endParaRP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r>
              <a:rPr lang="en-US" smtClean="0"/>
              <a:t>July 22, 2012</a:t>
            </a:r>
            <a:endParaRPr/>
          </a:p>
        </p:txBody>
      </p:sp>
      <p:sp>
        <p:nvSpPr>
          <p:cNvPr id="5" name="Footer Placeholder 4"/>
          <p:cNvSpPr>
            <a:spLocks noGrp="1"/>
          </p:cNvSpPr>
          <p:nvPr>
            <p:ph type="ftr" sz="quarter" idx="11"/>
          </p:nvPr>
        </p:nvSpPr>
        <p:spPr/>
        <p:txBody>
          <a:bodyPr/>
          <a:lstStyle/>
          <a:p>
            <a:r>
              <a:rPr/>
              <a:t>Footer text here</a:t>
            </a:r>
          </a:p>
        </p:txBody>
      </p:sp>
      <p:sp>
        <p:nvSpPr>
          <p:cNvPr id="6" name="Slide Number Placeholder 5"/>
          <p:cNvSpPr>
            <a:spLocks noGrp="1"/>
          </p:cNvSpPr>
          <p:nvPr>
            <p:ph type="sldNum" sz="quarter" idx="12"/>
          </p:nvPr>
        </p:nvSpPr>
        <p:spPr/>
        <p:txBody>
          <a:bodyPr/>
          <a:lstStyle/>
          <a:p>
            <a:fld id="{9CD8D479-8942-46E8-A226-A4E01F7A105C}" type="slidenum">
              <a:rPr/>
              <a:pPr/>
              <a:t>‹#›</a:t>
            </a:fld>
            <a:endParaRP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a:t>Click to edit Master title style</a:t>
            </a: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r>
              <a:rPr lang="en-US" smtClean="0"/>
              <a:t>July 22, 2012</a:t>
            </a:r>
            <a:endParaRPr/>
          </a:p>
        </p:txBody>
      </p:sp>
      <p:sp>
        <p:nvSpPr>
          <p:cNvPr id="5" name="Footer Placeholder 4"/>
          <p:cNvSpPr>
            <a:spLocks noGrp="1"/>
          </p:cNvSpPr>
          <p:nvPr>
            <p:ph type="ftr" sz="quarter" idx="11"/>
          </p:nvPr>
        </p:nvSpPr>
        <p:spPr/>
        <p:txBody>
          <a:bodyPr/>
          <a:lstStyle/>
          <a:p>
            <a:r>
              <a:rPr/>
              <a:t>Footer text here</a:t>
            </a:r>
          </a:p>
        </p:txBody>
      </p:sp>
      <p:sp>
        <p:nvSpPr>
          <p:cNvPr id="6" name="Slide Number Placeholder 5"/>
          <p:cNvSpPr>
            <a:spLocks noGrp="1"/>
          </p:cNvSpPr>
          <p:nvPr>
            <p:ph type="sldNum" sz="quarter" idx="12"/>
          </p:nvPr>
        </p:nvSpPr>
        <p:spPr/>
        <p:txBody>
          <a:bodyPr/>
          <a:lstStyle/>
          <a:p>
            <a:fld id="{9CD8D479-8942-46E8-A226-A4E01F7A105C}" type="slidenum">
              <a:rPr/>
              <a:pPr/>
              <a:t>‹#›</a:t>
            </a:fld>
            <a:endParaRP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9CD8D479-8942-46E8-A226-A4E01F7A105C}" type="slidenum">
              <a:rPr lang="en-US" smtClean="0"/>
              <a:pPr/>
              <a:t>‹#›</a:t>
            </a:fld>
            <a:endParaRPr lang="en-US"/>
          </a:p>
        </p:txBody>
      </p:sp>
      <p:sp>
        <p:nvSpPr>
          <p:cNvPr id="4" name="Date Placeholder 3"/>
          <p:cNvSpPr>
            <a:spLocks noGrp="1"/>
          </p:cNvSpPr>
          <p:nvPr>
            <p:ph type="dt" sz="half" idx="11"/>
          </p:nvPr>
        </p:nvSpPr>
        <p:spPr/>
        <p:txBody>
          <a:bodyPr/>
          <a:lstStyle/>
          <a:p>
            <a:r>
              <a:rPr lang="en-US" smtClean="0"/>
              <a:t>July 22, 2012</a:t>
            </a:r>
            <a:endParaRPr lang="en-US"/>
          </a:p>
        </p:txBody>
      </p:sp>
      <p:sp>
        <p:nvSpPr>
          <p:cNvPr id="5" name="Footer Placeholder 4"/>
          <p:cNvSpPr>
            <a:spLocks noGrp="1"/>
          </p:cNvSpPr>
          <p:nvPr>
            <p:ph type="ftr" sz="quarter" idx="12"/>
          </p:nvPr>
        </p:nvSpPr>
        <p:spPr/>
        <p:txBody>
          <a:bodyPr/>
          <a:lstStyle/>
          <a:p>
            <a:r>
              <a:rPr lang="en-US" smtClean="0"/>
              <a:t>Footer text here</a:t>
            </a:r>
            <a:endParaRPr lang="en-US" dirty="0"/>
          </a:p>
        </p:txBody>
      </p:sp>
    </p:spTree>
    <p:extLst>
      <p:ext uri="{BB962C8B-B14F-4D97-AF65-F5344CB8AC3E}">
        <p14:creationId xmlns:p14="http://schemas.microsoft.com/office/powerpoint/2010/main" val="346227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050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9050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July 22,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Footer text here</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7C4F91-45A8-46A4-9E09-BC6F3D6A214A}" type="slidenum">
              <a:rPr lang="ar-SA"/>
              <a:pPr>
                <a:defRPr/>
              </a:pPr>
              <a:t>‹#›</a:t>
            </a:fld>
            <a:endParaRPr lang="en-US"/>
          </a:p>
        </p:txBody>
      </p:sp>
    </p:spTree>
    <p:extLst>
      <p:ext uri="{BB962C8B-B14F-4D97-AF65-F5344CB8AC3E}">
        <p14:creationId xmlns:p14="http://schemas.microsoft.com/office/powerpoint/2010/main" val="3886313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July 22, 2012</a:t>
            </a:r>
            <a:endParaRPr lang="en-US"/>
          </a:p>
        </p:txBody>
      </p:sp>
      <p:sp>
        <p:nvSpPr>
          <p:cNvPr id="5" name="Footer Placeholder 4"/>
          <p:cNvSpPr>
            <a:spLocks noGrp="1"/>
          </p:cNvSpPr>
          <p:nvPr>
            <p:ph type="ftr" sz="quarter" idx="11"/>
          </p:nvPr>
        </p:nvSpPr>
        <p:spPr/>
        <p:txBody>
          <a:bodyPr/>
          <a:lstStyle/>
          <a:p>
            <a:r>
              <a:rPr lang="en-US" smtClean="0"/>
              <a:t>Footer text here</a:t>
            </a:r>
            <a:endParaRPr lang="en-US"/>
          </a:p>
        </p:txBody>
      </p:sp>
      <p:sp>
        <p:nvSpPr>
          <p:cNvPr id="6" name="Slide Number Placeholder 5"/>
          <p:cNvSpPr>
            <a:spLocks noGrp="1"/>
          </p:cNvSpPr>
          <p:nvPr>
            <p:ph type="sldNum" sz="quarter" idx="12"/>
          </p:nvPr>
        </p:nvSpPr>
        <p:spPr/>
        <p:txBody>
          <a:bodyPr/>
          <a:lstStyle/>
          <a:p>
            <a:fld id="{A5892CC2-F5E5-4426-A655-2AF8E83F3998}" type="slidenum">
              <a:rPr lang="en-US" smtClean="0"/>
              <a:pPr/>
              <a:t>‹#›</a:t>
            </a:fld>
            <a:endParaRPr lang="en-US"/>
          </a:p>
        </p:txBody>
      </p:sp>
    </p:spTree>
    <p:extLst>
      <p:ext uri="{BB962C8B-B14F-4D97-AF65-F5344CB8AC3E}">
        <p14:creationId xmlns:p14="http://schemas.microsoft.com/office/powerpoint/2010/main" val="354348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July 22, 2012</a:t>
            </a:r>
            <a:endParaRPr lang="en-US"/>
          </a:p>
        </p:txBody>
      </p:sp>
      <p:sp>
        <p:nvSpPr>
          <p:cNvPr id="6" name="Footer Placeholder 5"/>
          <p:cNvSpPr>
            <a:spLocks noGrp="1"/>
          </p:cNvSpPr>
          <p:nvPr>
            <p:ph type="ftr" sz="quarter" idx="11"/>
          </p:nvPr>
        </p:nvSpPr>
        <p:spPr/>
        <p:txBody>
          <a:bodyPr/>
          <a:lstStyle/>
          <a:p>
            <a:r>
              <a:rPr lang="en-US" smtClean="0"/>
              <a:t>Footer text here</a:t>
            </a:r>
            <a:endParaRPr lang="en-US"/>
          </a:p>
        </p:txBody>
      </p:sp>
      <p:sp>
        <p:nvSpPr>
          <p:cNvPr id="7" name="Slide Number Placeholder 6"/>
          <p:cNvSpPr>
            <a:spLocks noGrp="1"/>
          </p:cNvSpPr>
          <p:nvPr>
            <p:ph type="sldNum" sz="quarter" idx="12"/>
          </p:nvPr>
        </p:nvSpPr>
        <p:spPr/>
        <p:txBody>
          <a:bodyPr/>
          <a:lstStyle/>
          <a:p>
            <a:fld id="{A5892CC2-F5E5-4426-A655-2AF8E83F3998}" type="slidenum">
              <a:rPr lang="en-US" smtClean="0"/>
              <a:pPr/>
              <a:t>‹#›</a:t>
            </a:fld>
            <a:endParaRPr lang="en-US"/>
          </a:p>
        </p:txBody>
      </p:sp>
    </p:spTree>
    <p:extLst>
      <p:ext uri="{BB962C8B-B14F-4D97-AF65-F5344CB8AC3E}">
        <p14:creationId xmlns:p14="http://schemas.microsoft.com/office/powerpoint/2010/main" val="2267463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July 22, 2012</a:t>
            </a:r>
            <a:endParaRPr lang="en-US"/>
          </a:p>
        </p:txBody>
      </p:sp>
      <p:sp>
        <p:nvSpPr>
          <p:cNvPr id="8" name="Footer Placeholder 7"/>
          <p:cNvSpPr>
            <a:spLocks noGrp="1"/>
          </p:cNvSpPr>
          <p:nvPr>
            <p:ph type="ftr" sz="quarter" idx="11"/>
          </p:nvPr>
        </p:nvSpPr>
        <p:spPr/>
        <p:txBody>
          <a:bodyPr/>
          <a:lstStyle/>
          <a:p>
            <a:r>
              <a:rPr lang="en-US" smtClean="0"/>
              <a:t>Footer text here</a:t>
            </a:r>
            <a:endParaRPr lang="en-US"/>
          </a:p>
        </p:txBody>
      </p:sp>
      <p:sp>
        <p:nvSpPr>
          <p:cNvPr id="9" name="Slide Number Placeholder 8"/>
          <p:cNvSpPr>
            <a:spLocks noGrp="1"/>
          </p:cNvSpPr>
          <p:nvPr>
            <p:ph type="sldNum" sz="quarter" idx="12"/>
          </p:nvPr>
        </p:nvSpPr>
        <p:spPr/>
        <p:txBody>
          <a:bodyPr/>
          <a:lstStyle/>
          <a:p>
            <a:fld id="{A5892CC2-F5E5-4426-A655-2AF8E83F3998}" type="slidenum">
              <a:rPr lang="en-US" smtClean="0"/>
              <a:pPr/>
              <a:t>‹#›</a:t>
            </a:fld>
            <a:endParaRPr lang="en-US"/>
          </a:p>
        </p:txBody>
      </p:sp>
    </p:spTree>
    <p:extLst>
      <p:ext uri="{BB962C8B-B14F-4D97-AF65-F5344CB8AC3E}">
        <p14:creationId xmlns:p14="http://schemas.microsoft.com/office/powerpoint/2010/main" val="73500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July 22, 2012</a:t>
            </a:r>
            <a:endParaRPr lang="en-US"/>
          </a:p>
        </p:txBody>
      </p:sp>
      <p:sp>
        <p:nvSpPr>
          <p:cNvPr id="4" name="Footer Placeholder 3"/>
          <p:cNvSpPr>
            <a:spLocks noGrp="1"/>
          </p:cNvSpPr>
          <p:nvPr>
            <p:ph type="ftr" sz="quarter" idx="11"/>
          </p:nvPr>
        </p:nvSpPr>
        <p:spPr/>
        <p:txBody>
          <a:bodyPr/>
          <a:lstStyle/>
          <a:p>
            <a:r>
              <a:rPr lang="en-US" smtClean="0"/>
              <a:t>Footer text here</a:t>
            </a:r>
            <a:endParaRPr lang="en-US"/>
          </a:p>
        </p:txBody>
      </p:sp>
      <p:sp>
        <p:nvSpPr>
          <p:cNvPr id="5" name="Slide Number Placeholder 4"/>
          <p:cNvSpPr>
            <a:spLocks noGrp="1"/>
          </p:cNvSpPr>
          <p:nvPr>
            <p:ph type="sldNum" sz="quarter" idx="12"/>
          </p:nvPr>
        </p:nvSpPr>
        <p:spPr/>
        <p:txBody>
          <a:bodyPr/>
          <a:lstStyle/>
          <a:p>
            <a:fld id="{A5892CC2-F5E5-4426-A655-2AF8E83F3998}" type="slidenum">
              <a:rPr lang="en-US" smtClean="0"/>
              <a:pPr/>
              <a:t>‹#›</a:t>
            </a:fld>
            <a:endParaRPr lang="en-US"/>
          </a:p>
        </p:txBody>
      </p:sp>
    </p:spTree>
    <p:extLst>
      <p:ext uri="{BB962C8B-B14F-4D97-AF65-F5344CB8AC3E}">
        <p14:creationId xmlns:p14="http://schemas.microsoft.com/office/powerpoint/2010/main" val="3856366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July 22, 2012</a:t>
            </a:r>
            <a:endParaRPr lang="en-US"/>
          </a:p>
        </p:txBody>
      </p:sp>
      <p:sp>
        <p:nvSpPr>
          <p:cNvPr id="3" name="Footer Placeholder 2"/>
          <p:cNvSpPr>
            <a:spLocks noGrp="1"/>
          </p:cNvSpPr>
          <p:nvPr>
            <p:ph type="ftr" sz="quarter" idx="11"/>
          </p:nvPr>
        </p:nvSpPr>
        <p:spPr/>
        <p:txBody>
          <a:bodyPr/>
          <a:lstStyle/>
          <a:p>
            <a:r>
              <a:rPr lang="en-US" smtClean="0"/>
              <a:t>Footer text here</a:t>
            </a:r>
            <a:endParaRPr lang="en-US"/>
          </a:p>
        </p:txBody>
      </p:sp>
      <p:sp>
        <p:nvSpPr>
          <p:cNvPr id="4" name="Slide Number Placeholder 3"/>
          <p:cNvSpPr>
            <a:spLocks noGrp="1"/>
          </p:cNvSpPr>
          <p:nvPr>
            <p:ph type="sldNum" sz="quarter" idx="12"/>
          </p:nvPr>
        </p:nvSpPr>
        <p:spPr/>
        <p:txBody>
          <a:bodyPr/>
          <a:lstStyle/>
          <a:p>
            <a:fld id="{A5892CC2-F5E5-4426-A655-2AF8E83F3998}" type="slidenum">
              <a:rPr lang="en-US" smtClean="0"/>
              <a:pPr/>
              <a:t>‹#›</a:t>
            </a:fld>
            <a:endParaRPr lang="en-US"/>
          </a:p>
        </p:txBody>
      </p:sp>
    </p:spTree>
    <p:extLst>
      <p:ext uri="{BB962C8B-B14F-4D97-AF65-F5344CB8AC3E}">
        <p14:creationId xmlns:p14="http://schemas.microsoft.com/office/powerpoint/2010/main" val="3321437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July 22, 2012</a:t>
            </a:r>
            <a:endParaRPr lang="en-US"/>
          </a:p>
        </p:txBody>
      </p:sp>
      <p:sp>
        <p:nvSpPr>
          <p:cNvPr id="6" name="Footer Placeholder 5"/>
          <p:cNvSpPr>
            <a:spLocks noGrp="1"/>
          </p:cNvSpPr>
          <p:nvPr>
            <p:ph type="ftr" sz="quarter" idx="11"/>
          </p:nvPr>
        </p:nvSpPr>
        <p:spPr/>
        <p:txBody>
          <a:bodyPr/>
          <a:lstStyle/>
          <a:p>
            <a:r>
              <a:rPr lang="en-US" smtClean="0"/>
              <a:t>Footer text here</a:t>
            </a:r>
            <a:endParaRPr lang="en-US"/>
          </a:p>
        </p:txBody>
      </p:sp>
      <p:sp>
        <p:nvSpPr>
          <p:cNvPr id="7" name="Slide Number Placeholder 6"/>
          <p:cNvSpPr>
            <a:spLocks noGrp="1"/>
          </p:cNvSpPr>
          <p:nvPr>
            <p:ph type="sldNum" sz="quarter" idx="12"/>
          </p:nvPr>
        </p:nvSpPr>
        <p:spPr/>
        <p:txBody>
          <a:bodyPr/>
          <a:lstStyle/>
          <a:p>
            <a:fld id="{A5892CC2-F5E5-4426-A655-2AF8E83F3998}" type="slidenum">
              <a:rPr lang="en-US" smtClean="0"/>
              <a:pPr/>
              <a:t>‹#›</a:t>
            </a:fld>
            <a:endParaRPr lang="en-US"/>
          </a:p>
        </p:txBody>
      </p:sp>
    </p:spTree>
    <p:extLst>
      <p:ext uri="{BB962C8B-B14F-4D97-AF65-F5344CB8AC3E}">
        <p14:creationId xmlns:p14="http://schemas.microsoft.com/office/powerpoint/2010/main" val="3530616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July 22, 2012</a:t>
            </a:r>
            <a:endParaRPr lang="en-US"/>
          </a:p>
        </p:txBody>
      </p:sp>
      <p:sp>
        <p:nvSpPr>
          <p:cNvPr id="6" name="Footer Placeholder 5"/>
          <p:cNvSpPr>
            <a:spLocks noGrp="1"/>
          </p:cNvSpPr>
          <p:nvPr>
            <p:ph type="ftr" sz="quarter" idx="11"/>
          </p:nvPr>
        </p:nvSpPr>
        <p:spPr/>
        <p:txBody>
          <a:bodyPr/>
          <a:lstStyle/>
          <a:p>
            <a:r>
              <a:rPr lang="en-US" smtClean="0"/>
              <a:t>Footer text here</a:t>
            </a:r>
            <a:endParaRPr lang="en-US"/>
          </a:p>
        </p:txBody>
      </p:sp>
      <p:sp>
        <p:nvSpPr>
          <p:cNvPr id="7" name="Slide Number Placeholder 6"/>
          <p:cNvSpPr>
            <a:spLocks noGrp="1"/>
          </p:cNvSpPr>
          <p:nvPr>
            <p:ph type="sldNum" sz="quarter" idx="12"/>
          </p:nvPr>
        </p:nvSpPr>
        <p:spPr/>
        <p:txBody>
          <a:bodyPr/>
          <a:lstStyle/>
          <a:p>
            <a:fld id="{A5892CC2-F5E5-4426-A655-2AF8E83F3998}" type="slidenum">
              <a:rPr lang="en-US" smtClean="0"/>
              <a:pPr/>
              <a:t>‹#›</a:t>
            </a:fld>
            <a:endParaRPr lang="en-US"/>
          </a:p>
        </p:txBody>
      </p:sp>
    </p:spTree>
    <p:extLst>
      <p:ext uri="{BB962C8B-B14F-4D97-AF65-F5344CB8AC3E}">
        <p14:creationId xmlns:p14="http://schemas.microsoft.com/office/powerpoint/2010/main" val="3565391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July 22, 2012</a:t>
            </a: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Footer text here</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892CC2-F5E5-4426-A655-2AF8E83F3998}" type="slidenum">
              <a:rPr lang="en-US" smtClean="0"/>
              <a:pPr/>
              <a:t>‹#›</a:t>
            </a:fld>
            <a:endParaRPr lang="en-US"/>
          </a:p>
        </p:txBody>
      </p:sp>
    </p:spTree>
    <p:extLst>
      <p:ext uri="{BB962C8B-B14F-4D97-AF65-F5344CB8AC3E}">
        <p14:creationId xmlns:p14="http://schemas.microsoft.com/office/powerpoint/2010/main" val="322126351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5" cstate="print"/>
          <a:stretch>
            <a:fillRect/>
          </a:stretch>
        </p:blipFill>
        <p:spPr>
          <a:xfrm>
            <a:off x="0" y="0"/>
            <a:ext cx="12192000" cy="885217"/>
          </a:xfrm>
          <a:prstGeom prst="rect">
            <a:avLst/>
          </a:prstGeom>
        </p:spPr>
      </p:pic>
      <p:sp>
        <p:nvSpPr>
          <p:cNvPr id="10" name="Rectangle 9"/>
          <p:cNvSpPr/>
          <p:nvPr/>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a:t>Click to edit Master title style</a:t>
            </a:r>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fld id="{9CD8D479-8942-46E8-A226-A4E01F7A105C}" type="slidenum">
              <a:rPr/>
              <a:pPr/>
              <a:t>‹#›</a:t>
            </a:fld>
            <a:endParaRPr/>
          </a:p>
        </p:txBody>
      </p:sp>
      <p:sp>
        <p:nvSpPr>
          <p:cNvPr id="4" name="Date Placeholder 3"/>
          <p:cNvSpPr>
            <a:spLocks noGrp="1"/>
          </p:cNvSpPr>
          <p:nvPr>
            <p:ph type="dt" sz="half" idx="2"/>
          </p:nvPr>
        </p:nvSpPr>
        <p:spPr>
          <a:xfrm>
            <a:off x="431101" y="6629400"/>
            <a:ext cx="1000662" cy="228600"/>
          </a:xfrm>
          <a:prstGeom prst="rect">
            <a:avLst/>
          </a:prstGeom>
        </p:spPr>
        <p:txBody>
          <a:bodyPr vert="horz" lIns="91440" tIns="45720" rIns="91440" bIns="45720" rtlCol="0" anchor="ctr"/>
          <a:lstStyle>
            <a:lvl1pPr algn="r">
              <a:defRPr sz="800">
                <a:solidFill>
                  <a:schemeClr val="accent1">
                    <a:lumMod val="75000"/>
                  </a:schemeClr>
                </a:solidFill>
              </a:defRPr>
            </a:lvl1pPr>
          </a:lstStyle>
          <a:p>
            <a:r>
              <a:rPr lang="en-US" smtClean="0"/>
              <a:t>July 22, 2012</a:t>
            </a:r>
            <a:endParaRPr/>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800">
                <a:solidFill>
                  <a:schemeClr val="accent1">
                    <a:lumMod val="75000"/>
                  </a:schemeClr>
                </a:solidFill>
              </a:defRPr>
            </a:lvl1pPr>
          </a:lstStyle>
          <a:p>
            <a:r>
              <a:rPr dirty="0"/>
              <a:t>Footer text here</a:t>
            </a:r>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78"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defTabSz="914400" rtl="1" eaLnBrk="1" latinLnBrk="0" hangingPunct="1">
        <a:spcBef>
          <a:spcPct val="0"/>
        </a:spcBef>
        <a:buNone/>
        <a:defRPr sz="3400" b="1" kern="1200">
          <a:solidFill>
            <a:schemeClr val="accent1"/>
          </a:solidFill>
          <a:effectLst>
            <a:outerShdw blurRad="38100" dist="38100" dir="2700000" algn="tl">
              <a:srgbClr val="000000">
                <a:alpha val="43137"/>
              </a:srgbClr>
            </a:outerShdw>
          </a:effectLst>
          <a:latin typeface="+mj-lt"/>
          <a:ea typeface="+mj-ea"/>
          <a:cs typeface="B Mitra" panose="00000400000000000000" pitchFamily="2" charset="-78"/>
        </a:defRPr>
      </a:lvl1pPr>
    </p:titleStyle>
    <p:bodyStyle>
      <a:lvl1pPr marL="210312" indent="-210312" algn="r" defTabSz="914400" rtl="1" eaLnBrk="1" latinLnBrk="0" hangingPunct="1">
        <a:lnSpc>
          <a:spcPct val="90000"/>
        </a:lnSpc>
        <a:spcBef>
          <a:spcPts val="1100"/>
        </a:spcBef>
        <a:buFont typeface="Arial" panose="020B0604020202020204" pitchFamily="34" charset="0"/>
        <a:buChar char="•"/>
        <a:defRPr sz="2200" b="1" kern="1200">
          <a:solidFill>
            <a:schemeClr val="tx1"/>
          </a:solidFill>
          <a:latin typeface="+mn-lt"/>
          <a:ea typeface="+mn-ea"/>
          <a:cs typeface="B Mitra" panose="00000400000000000000" pitchFamily="2" charset="-78"/>
        </a:defRPr>
      </a:lvl1pPr>
      <a:lvl2pPr marL="438912" indent="-155448" algn="r" defTabSz="914400" rtl="1" eaLnBrk="1" latinLnBrk="0" hangingPunct="1">
        <a:lnSpc>
          <a:spcPct val="90000"/>
        </a:lnSpc>
        <a:spcBef>
          <a:spcPts val="400"/>
        </a:spcBef>
        <a:buFont typeface="Arial" panose="020B0604020202020204" pitchFamily="34" charset="0"/>
        <a:buChar char="•"/>
        <a:defRPr sz="1800" b="1" kern="1200">
          <a:solidFill>
            <a:schemeClr val="tx1"/>
          </a:solidFill>
          <a:latin typeface="+mn-lt"/>
          <a:ea typeface="+mn-ea"/>
          <a:cs typeface="B Mitra" panose="00000400000000000000" pitchFamily="2" charset="-78"/>
        </a:defRPr>
      </a:lvl2pPr>
      <a:lvl3pPr marL="676656" indent="-155448" algn="r" defTabSz="914400" rtl="1" eaLnBrk="1" latinLnBrk="0" hangingPunct="1">
        <a:lnSpc>
          <a:spcPct val="90000"/>
        </a:lnSpc>
        <a:spcBef>
          <a:spcPts val="400"/>
        </a:spcBef>
        <a:buFont typeface="Arial" panose="020B0604020202020204" pitchFamily="34" charset="0"/>
        <a:buChar char="•"/>
        <a:defRPr sz="1600" b="1" kern="1200">
          <a:solidFill>
            <a:schemeClr val="tx1"/>
          </a:solidFill>
          <a:latin typeface="+mn-lt"/>
          <a:ea typeface="+mn-ea"/>
          <a:cs typeface="B Mitra" panose="00000400000000000000" pitchFamily="2" charset="-78"/>
        </a:defRPr>
      </a:lvl3pPr>
      <a:lvl4pPr marL="905256" indent="-155448" algn="r" defTabSz="914400" rtl="1" eaLnBrk="1" latinLnBrk="0" hangingPunct="1">
        <a:lnSpc>
          <a:spcPct val="90000"/>
        </a:lnSpc>
        <a:spcBef>
          <a:spcPts val="400"/>
        </a:spcBef>
        <a:buFont typeface="Arial" panose="020B0604020202020204" pitchFamily="34" charset="0"/>
        <a:buChar char="•"/>
        <a:defRPr sz="1600" b="1" kern="1200">
          <a:solidFill>
            <a:schemeClr val="tx1"/>
          </a:solidFill>
          <a:latin typeface="+mn-lt"/>
          <a:ea typeface="+mn-ea"/>
          <a:cs typeface="B Mitra" panose="00000400000000000000" pitchFamily="2" charset="-78"/>
        </a:defRPr>
      </a:lvl4pPr>
      <a:lvl5pPr marL="1133856" indent="-155448" algn="r" defTabSz="914400" rtl="1" eaLnBrk="1" latinLnBrk="0" hangingPunct="1">
        <a:lnSpc>
          <a:spcPct val="90000"/>
        </a:lnSpc>
        <a:spcBef>
          <a:spcPts val="400"/>
        </a:spcBef>
        <a:buFont typeface="Arial" panose="020B0604020202020204" pitchFamily="34" charset="0"/>
        <a:buChar char="•"/>
        <a:defRPr sz="1600" b="1" kern="1200">
          <a:solidFill>
            <a:schemeClr val="tx1"/>
          </a:solidFill>
          <a:latin typeface="+mn-lt"/>
          <a:ea typeface="+mn-ea"/>
          <a:cs typeface="B Mitra" panose="00000400000000000000" pitchFamily="2" charset="-78"/>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6400" y="2032865"/>
            <a:ext cx="4846320" cy="945742"/>
          </a:xfrm>
        </p:spPr>
        <p:txBody>
          <a:bodyPr anchor="t">
            <a:normAutofit/>
          </a:bodyPr>
          <a:lstStyle/>
          <a:p>
            <a:r>
              <a:rPr lang="fa-IR" sz="4400" dirty="0" smtClean="0"/>
              <a:t>مسئله بدخیم آب</a:t>
            </a:r>
            <a:endParaRPr lang="en-US" sz="4400" dirty="0"/>
          </a:p>
        </p:txBody>
      </p:sp>
      <p:sp>
        <p:nvSpPr>
          <p:cNvPr id="3" name="Subtitle 2"/>
          <p:cNvSpPr>
            <a:spLocks noGrp="1"/>
          </p:cNvSpPr>
          <p:nvPr>
            <p:ph type="subTitle" idx="1"/>
          </p:nvPr>
        </p:nvSpPr>
        <p:spPr>
          <a:xfrm>
            <a:off x="5665408" y="4359572"/>
            <a:ext cx="4846320" cy="724491"/>
          </a:xfrm>
        </p:spPr>
        <p:txBody>
          <a:bodyPr>
            <a:normAutofit fontScale="92500" lnSpcReduction="10000"/>
          </a:bodyPr>
          <a:lstStyle/>
          <a:p>
            <a:r>
              <a:rPr lang="fa-IR" dirty="0" smtClean="0"/>
              <a:t>چهار </a:t>
            </a:r>
            <a:r>
              <a:rPr lang="fa-IR" dirty="0" smtClean="0"/>
              <a:t>شنبه </a:t>
            </a:r>
            <a:r>
              <a:rPr lang="fa-IR" dirty="0" smtClean="0"/>
              <a:t>30  مهر 1404</a:t>
            </a:r>
            <a:endParaRPr lang="fa-IR" dirty="0" smtClean="0"/>
          </a:p>
          <a:p>
            <a:endParaRPr lang="en-US" dirty="0" smtClean="0"/>
          </a:p>
          <a:p>
            <a:r>
              <a:rPr lang="fa-IR" dirty="0" smtClean="0"/>
              <a:t>سید محمدعلی بنی‌هاشمی</a:t>
            </a:r>
            <a:endParaRPr lang="en-US" dirty="0"/>
          </a:p>
        </p:txBody>
      </p:sp>
      <p:sp>
        <p:nvSpPr>
          <p:cNvPr id="4" name="Subtitle 2"/>
          <p:cNvSpPr txBox="1">
            <a:spLocks/>
          </p:cNvSpPr>
          <p:nvPr/>
        </p:nvSpPr>
        <p:spPr>
          <a:xfrm>
            <a:off x="5665408" y="3781608"/>
            <a:ext cx="4846320" cy="448056"/>
          </a:xfrm>
          <a:prstGeom prst="rect">
            <a:avLst/>
          </a:prstGeom>
        </p:spPr>
        <p:txBody>
          <a:bodyPr vert="horz" lIns="91440" tIns="45720" rIns="91440" bIns="45720" rtlCol="0">
            <a:normAutofit/>
          </a:bodyPr>
          <a:lstStyle>
            <a:lvl1pPr marL="0" indent="0" algn="ctr" defTabSz="914400" rtl="1" eaLnBrk="1" latinLnBrk="0" hangingPunct="1">
              <a:lnSpc>
                <a:spcPct val="90000"/>
              </a:lnSpc>
              <a:spcBef>
                <a:spcPts val="0"/>
              </a:spcBef>
              <a:buFont typeface="Arial" panose="020B0604020202020204" pitchFamily="34" charset="0"/>
              <a:buNone/>
              <a:defRPr sz="1800" b="1" kern="1200">
                <a:solidFill>
                  <a:schemeClr val="bg1"/>
                </a:solidFill>
                <a:latin typeface="+mn-lt"/>
                <a:ea typeface="+mn-ea"/>
                <a:cs typeface="B Mitra" panose="00000400000000000000" pitchFamily="2" charset="-78"/>
              </a:defRPr>
            </a:lvl1pPr>
            <a:lvl2pPr marL="457200" indent="0" algn="ctr" defTabSz="914400" rtl="1" eaLnBrk="1" latinLnBrk="0" hangingPunct="1">
              <a:lnSpc>
                <a:spcPct val="90000"/>
              </a:lnSpc>
              <a:spcBef>
                <a:spcPts val="400"/>
              </a:spcBef>
              <a:buFont typeface="Arial" panose="020B0604020202020204" pitchFamily="34" charset="0"/>
              <a:buNone/>
              <a:defRPr sz="2000" b="1" kern="1200">
                <a:solidFill>
                  <a:schemeClr val="tx1"/>
                </a:solidFill>
                <a:latin typeface="+mn-lt"/>
                <a:ea typeface="+mn-ea"/>
                <a:cs typeface="B Mitra" panose="00000400000000000000" pitchFamily="2" charset="-78"/>
              </a:defRPr>
            </a:lvl2pPr>
            <a:lvl3pPr marL="914400" indent="0" algn="ctr" defTabSz="914400" rtl="1" eaLnBrk="1" latinLnBrk="0" hangingPunct="1">
              <a:lnSpc>
                <a:spcPct val="90000"/>
              </a:lnSpc>
              <a:spcBef>
                <a:spcPts val="400"/>
              </a:spcBef>
              <a:buFont typeface="Arial" panose="020B0604020202020204" pitchFamily="34" charset="0"/>
              <a:buNone/>
              <a:defRPr sz="1800" b="1" kern="1200">
                <a:solidFill>
                  <a:schemeClr val="tx1"/>
                </a:solidFill>
                <a:latin typeface="+mn-lt"/>
                <a:ea typeface="+mn-ea"/>
                <a:cs typeface="B Mitra" panose="00000400000000000000" pitchFamily="2" charset="-78"/>
              </a:defRPr>
            </a:lvl3pPr>
            <a:lvl4pPr marL="1371600" indent="0" algn="ctr" defTabSz="914400" rtl="1" eaLnBrk="1" latinLnBrk="0" hangingPunct="1">
              <a:lnSpc>
                <a:spcPct val="90000"/>
              </a:lnSpc>
              <a:spcBef>
                <a:spcPts val="400"/>
              </a:spcBef>
              <a:buFont typeface="Arial" panose="020B0604020202020204" pitchFamily="34" charset="0"/>
              <a:buNone/>
              <a:defRPr sz="1600" b="1" kern="1200">
                <a:solidFill>
                  <a:schemeClr val="tx1"/>
                </a:solidFill>
                <a:latin typeface="+mn-lt"/>
                <a:ea typeface="+mn-ea"/>
                <a:cs typeface="B Mitra" panose="00000400000000000000" pitchFamily="2" charset="-78"/>
              </a:defRPr>
            </a:lvl4pPr>
            <a:lvl5pPr marL="1828800" indent="0" algn="ctr" defTabSz="914400" rtl="1" eaLnBrk="1" latinLnBrk="0" hangingPunct="1">
              <a:lnSpc>
                <a:spcPct val="90000"/>
              </a:lnSpc>
              <a:spcBef>
                <a:spcPts val="400"/>
              </a:spcBef>
              <a:buFont typeface="Arial" panose="020B0604020202020204" pitchFamily="34" charset="0"/>
              <a:buNone/>
              <a:defRPr sz="1600" b="1" kern="1200">
                <a:solidFill>
                  <a:schemeClr val="tx1"/>
                </a:solidFill>
                <a:latin typeface="+mn-lt"/>
                <a:ea typeface="+mn-ea"/>
                <a:cs typeface="B Mitra" panose="00000400000000000000" pitchFamily="2" charset="-78"/>
              </a:defRPr>
            </a:lvl5pPr>
            <a:lvl6pPr marL="2286000" indent="0" algn="ctr"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400"/>
              </a:spcBef>
              <a:buFont typeface="Arial" panose="020B0604020202020204" pitchFamily="34" charset="0"/>
              <a:buNone/>
              <a:defRPr sz="1600" kern="1200">
                <a:solidFill>
                  <a:schemeClr val="tx1"/>
                </a:solidFill>
                <a:latin typeface="+mn-lt"/>
                <a:ea typeface="+mn-ea"/>
                <a:cs typeface="+mn-cs"/>
              </a:defRPr>
            </a:lvl9pPr>
          </a:lstStyle>
          <a:p>
            <a:r>
              <a:rPr lang="fa-IR" dirty="0" smtClean="0"/>
              <a:t>کانون مهندسین فارغ التحصیل دانشکده فنی</a:t>
            </a:r>
            <a:endParaRPr lang="fa-IR" dirty="0" smtClean="0"/>
          </a:p>
          <a:p>
            <a:endParaRPr lang="en-US" dirty="0"/>
          </a:p>
        </p:txBody>
      </p:sp>
      <p:pic>
        <p:nvPicPr>
          <p:cNvPr id="5" name="Picture 4"/>
          <p:cNvPicPr>
            <a:picLocks noChangeAspect="1"/>
          </p:cNvPicPr>
          <p:nvPr/>
        </p:nvPicPr>
        <p:blipFill>
          <a:blip r:embed="rId3"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702424" y="377325"/>
            <a:ext cx="772289" cy="588178"/>
          </a:xfrm>
          <a:prstGeom prst="rect">
            <a:avLst/>
          </a:prstGeom>
        </p:spPr>
      </p:pic>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5"/>
          <p:cNvSpPr txBox="1">
            <a:spLocks noChangeArrowheads="1"/>
          </p:cNvSpPr>
          <p:nvPr/>
        </p:nvSpPr>
        <p:spPr bwMode="auto">
          <a:xfrm>
            <a:off x="665019" y="1704087"/>
            <a:ext cx="10848108" cy="3785652"/>
          </a:xfrm>
          <a:prstGeom prst="rect">
            <a:avLst/>
          </a:prstGeom>
          <a:noFill/>
          <a:ln w="9525" algn="ctr">
            <a:noFill/>
            <a:miter lim="800000"/>
            <a:headEnd/>
            <a:tailEnd/>
          </a:ln>
          <a:effectLst/>
        </p:spPr>
        <p:txBody>
          <a:bodyPr wrap="square">
            <a:spAutoFit/>
          </a:bodyPr>
          <a:lstStyle/>
          <a:p>
            <a:pPr algn="just" rtl="1"/>
            <a:r>
              <a:rPr lang="fa-IR" sz="2400" dirty="0" smtClean="0">
                <a:solidFill>
                  <a:srgbClr val="454545"/>
                </a:solidFill>
                <a:latin typeface="Tahoma"/>
                <a:ea typeface="Times New Roman"/>
                <a:cs typeface="B Mitra" pitchFamily="2" charset="-78"/>
              </a:rPr>
              <a:t>مسائل </a:t>
            </a:r>
            <a:r>
              <a:rPr lang="fa-IR" sz="2400" dirty="0">
                <a:solidFill>
                  <a:srgbClr val="454545"/>
                </a:solidFill>
                <a:latin typeface="Tahoma"/>
                <a:ea typeface="Times New Roman"/>
                <a:cs typeface="B Mitra" pitchFamily="2" charset="-78"/>
              </a:rPr>
              <a:t>بدخیم به معنای کلاسیک کلمه قابل </a:t>
            </a:r>
            <a:r>
              <a:rPr lang="fa-IR" sz="2400" b="1" dirty="0">
                <a:solidFill>
                  <a:srgbClr val="454545"/>
                </a:solidFill>
                <a:latin typeface="Tahoma"/>
                <a:ea typeface="Times New Roman"/>
                <a:cs typeface="B Mitra" pitchFamily="2" charset="-78"/>
              </a:rPr>
              <a:t>حل</a:t>
            </a:r>
            <a:r>
              <a:rPr lang="fa-IR" sz="2400" dirty="0">
                <a:solidFill>
                  <a:srgbClr val="454545"/>
                </a:solidFill>
                <a:latin typeface="Tahoma"/>
                <a:ea typeface="Times New Roman"/>
                <a:cs typeface="B Mitra" pitchFamily="2" charset="-78"/>
              </a:rPr>
              <a:t> نیستند ولی رویکردهایی برای </a:t>
            </a:r>
            <a:r>
              <a:rPr lang="fa-IR" sz="2400" b="1" dirty="0">
                <a:solidFill>
                  <a:srgbClr val="454545"/>
                </a:solidFill>
                <a:latin typeface="Tahoma"/>
                <a:ea typeface="Times New Roman"/>
                <a:cs typeface="B Mitra" pitchFamily="2" charset="-78"/>
              </a:rPr>
              <a:t>مواجهه و مدیریت</a:t>
            </a:r>
            <a:r>
              <a:rPr lang="fa-IR" sz="2400" dirty="0">
                <a:solidFill>
                  <a:srgbClr val="454545"/>
                </a:solidFill>
                <a:latin typeface="Tahoma"/>
                <a:ea typeface="Times New Roman"/>
                <a:cs typeface="B Mitra" pitchFamily="2" charset="-78"/>
              </a:rPr>
              <a:t> آنها وجود دارد. در یک تقسیم بندی می‌توان سه رویکرد </a:t>
            </a:r>
            <a:r>
              <a:rPr lang="fa-IR" sz="2400" b="1" dirty="0">
                <a:solidFill>
                  <a:srgbClr val="454545"/>
                </a:solidFill>
                <a:latin typeface="Tahoma"/>
                <a:ea typeface="Times New Roman"/>
                <a:cs typeface="B Mitra" pitchFamily="2" charset="-78"/>
              </a:rPr>
              <a:t>اقتدارگرا ، رقابتی  و مشارکتی </a:t>
            </a:r>
            <a:r>
              <a:rPr lang="fa-IR" sz="2400" dirty="0">
                <a:solidFill>
                  <a:srgbClr val="454545"/>
                </a:solidFill>
                <a:latin typeface="Tahoma"/>
                <a:ea typeface="Times New Roman"/>
                <a:cs typeface="B Mitra" pitchFamily="2" charset="-78"/>
              </a:rPr>
              <a:t> را تعریف کرد. </a:t>
            </a:r>
            <a:endParaRPr lang="fa-IR" sz="2400" dirty="0" smtClean="0">
              <a:solidFill>
                <a:srgbClr val="454545"/>
              </a:solidFill>
              <a:latin typeface="Tahoma"/>
              <a:ea typeface="Times New Roman"/>
              <a:cs typeface="B Mitra" pitchFamily="2" charset="-78"/>
            </a:endParaRPr>
          </a:p>
          <a:p>
            <a:pPr algn="just" rtl="1"/>
            <a:endParaRPr lang="fa-IR" sz="2400" dirty="0">
              <a:solidFill>
                <a:srgbClr val="454545"/>
              </a:solidFill>
              <a:latin typeface="Tahoma"/>
              <a:ea typeface="Times New Roman"/>
              <a:cs typeface="B Mitra" pitchFamily="2" charset="-78"/>
            </a:endParaRPr>
          </a:p>
          <a:p>
            <a:pPr marL="457200" indent="-457200" algn="just" rtl="1">
              <a:buFont typeface="+mj-lt"/>
              <a:buAutoNum type="arabicPeriod"/>
            </a:pPr>
            <a:r>
              <a:rPr lang="fa-IR" sz="2400" dirty="0">
                <a:solidFill>
                  <a:srgbClr val="454545"/>
                </a:solidFill>
                <a:latin typeface="Tahoma"/>
                <a:ea typeface="Times New Roman"/>
                <a:cs typeface="B Mitra" pitchFamily="2" charset="-78"/>
              </a:rPr>
              <a:t>در رویکرد </a:t>
            </a:r>
            <a:r>
              <a:rPr lang="fa-IR" sz="2400" b="1" dirty="0">
                <a:solidFill>
                  <a:srgbClr val="454545"/>
                </a:solidFill>
                <a:latin typeface="Tahoma"/>
                <a:ea typeface="Times New Roman"/>
                <a:cs typeface="B Mitra" pitchFamily="2" charset="-78"/>
              </a:rPr>
              <a:t>اقتدارگرا</a:t>
            </a:r>
            <a:r>
              <a:rPr lang="fa-IR" sz="2400" dirty="0">
                <a:solidFill>
                  <a:srgbClr val="454545"/>
                </a:solidFill>
                <a:latin typeface="Tahoma"/>
                <a:ea typeface="Times New Roman"/>
                <a:cs typeface="B Mitra" pitchFamily="2" charset="-78"/>
              </a:rPr>
              <a:t>، نهادی بالادستی سعی می‎‌کند اختلافات بین ذینفعان به صورت آمرانه و به اصطلاح از بالا حل کند. پایداری چنین رویکرد نیازمند جلب رضایت ذینفعان </a:t>
            </a:r>
            <a:r>
              <a:rPr lang="fa-IR" sz="2400" dirty="0" smtClean="0">
                <a:solidFill>
                  <a:srgbClr val="454545"/>
                </a:solidFill>
                <a:latin typeface="Tahoma"/>
                <a:ea typeface="Times New Roman"/>
                <a:cs typeface="B Mitra" pitchFamily="2" charset="-78"/>
              </a:rPr>
              <a:t>است.</a:t>
            </a:r>
          </a:p>
          <a:p>
            <a:pPr marL="457200" indent="-457200" algn="just" rtl="1">
              <a:buFont typeface="+mj-lt"/>
              <a:buAutoNum type="arabicPeriod"/>
            </a:pPr>
            <a:r>
              <a:rPr lang="fa-IR" sz="2400" dirty="0">
                <a:solidFill>
                  <a:srgbClr val="454545"/>
                </a:solidFill>
                <a:latin typeface="Tahoma"/>
                <a:ea typeface="Times New Roman"/>
                <a:cs typeface="B Mitra" pitchFamily="2" charset="-78"/>
              </a:rPr>
              <a:t>در رویکرد </a:t>
            </a:r>
            <a:r>
              <a:rPr lang="fa-IR" sz="2400" b="1" dirty="0">
                <a:solidFill>
                  <a:srgbClr val="454545"/>
                </a:solidFill>
                <a:latin typeface="Tahoma"/>
                <a:ea typeface="Times New Roman"/>
                <a:cs typeface="B Mitra" pitchFamily="2" charset="-78"/>
              </a:rPr>
              <a:t>رقابتی</a:t>
            </a:r>
            <a:r>
              <a:rPr lang="fa-IR" sz="2400" dirty="0">
                <a:solidFill>
                  <a:srgbClr val="454545"/>
                </a:solidFill>
                <a:latin typeface="Tahoma"/>
                <a:ea typeface="Times New Roman"/>
                <a:cs typeface="B Mitra" pitchFamily="2" charset="-78"/>
              </a:rPr>
              <a:t> هر یک از ذینفعان راه حل خود را داشته و در رقابت با دیگران سعی می‌کند راه حل خود را به روش‌های مختلف به دیگران تحمیل کند</a:t>
            </a:r>
            <a:r>
              <a:rPr lang="fa-IR" sz="2400" dirty="0" smtClean="0">
                <a:solidFill>
                  <a:srgbClr val="454545"/>
                </a:solidFill>
                <a:latin typeface="Tahoma"/>
                <a:ea typeface="Times New Roman"/>
                <a:cs typeface="B Mitra" pitchFamily="2" charset="-78"/>
              </a:rPr>
              <a:t>.</a:t>
            </a:r>
          </a:p>
          <a:p>
            <a:pPr marL="457200" indent="-457200" algn="just" rtl="1">
              <a:buFont typeface="+mj-lt"/>
              <a:buAutoNum type="arabicPeriod"/>
            </a:pPr>
            <a:r>
              <a:rPr lang="fa-IR" sz="2400" dirty="0">
                <a:solidFill>
                  <a:srgbClr val="454545"/>
                </a:solidFill>
                <a:latin typeface="Tahoma"/>
                <a:ea typeface="Times New Roman"/>
                <a:cs typeface="B Mitra" pitchFamily="2" charset="-78"/>
              </a:rPr>
              <a:t>در </a:t>
            </a:r>
            <a:r>
              <a:rPr lang="fa-IR" sz="2400" dirty="0" smtClean="0">
                <a:solidFill>
                  <a:srgbClr val="454545"/>
                </a:solidFill>
                <a:latin typeface="Tahoma"/>
                <a:ea typeface="Times New Roman"/>
                <a:cs typeface="B Mitra" pitchFamily="2" charset="-78"/>
              </a:rPr>
              <a:t>رویکرد</a:t>
            </a:r>
            <a:r>
              <a:rPr lang="en-US" sz="2400" dirty="0" smtClean="0">
                <a:solidFill>
                  <a:srgbClr val="454545"/>
                </a:solidFill>
                <a:latin typeface="Tahoma"/>
                <a:ea typeface="Times New Roman"/>
                <a:cs typeface="B Mitra" pitchFamily="2" charset="-78"/>
              </a:rPr>
              <a:t> </a:t>
            </a:r>
            <a:r>
              <a:rPr lang="fa-IR" sz="2400" dirty="0" smtClean="0">
                <a:solidFill>
                  <a:srgbClr val="454545"/>
                </a:solidFill>
                <a:latin typeface="Tahoma"/>
                <a:ea typeface="Times New Roman"/>
                <a:cs typeface="B Mitra" pitchFamily="2" charset="-78"/>
              </a:rPr>
              <a:t> </a:t>
            </a:r>
            <a:r>
              <a:rPr lang="fa-IR" sz="2400" b="1" dirty="0" smtClean="0">
                <a:solidFill>
                  <a:srgbClr val="454545"/>
                </a:solidFill>
                <a:latin typeface="Tahoma"/>
                <a:ea typeface="Times New Roman"/>
                <a:cs typeface="B Mitra" pitchFamily="2" charset="-78"/>
              </a:rPr>
              <a:t>مشارکتی</a:t>
            </a:r>
            <a:r>
              <a:rPr lang="fa-IR" sz="2400" dirty="0" smtClean="0">
                <a:solidFill>
                  <a:srgbClr val="454545"/>
                </a:solidFill>
                <a:latin typeface="Tahoma"/>
                <a:ea typeface="Times New Roman"/>
                <a:cs typeface="B Mitra" pitchFamily="2" charset="-78"/>
              </a:rPr>
              <a:t> که </a:t>
            </a:r>
            <a:r>
              <a:rPr lang="fa-IR" sz="2400" dirty="0">
                <a:solidFill>
                  <a:srgbClr val="454545"/>
                </a:solidFill>
                <a:latin typeface="Tahoma"/>
                <a:ea typeface="Times New Roman"/>
                <a:cs typeface="B Mitra" pitchFamily="2" charset="-78"/>
              </a:rPr>
              <a:t>بهترین رویکرد </a:t>
            </a:r>
            <a:r>
              <a:rPr lang="fa-IR" sz="2400" dirty="0" smtClean="0">
                <a:solidFill>
                  <a:srgbClr val="454545"/>
                </a:solidFill>
                <a:latin typeface="Tahoma"/>
                <a:ea typeface="Times New Roman"/>
                <a:cs typeface="B Mitra" pitchFamily="2" charset="-78"/>
              </a:rPr>
              <a:t>است و نیاز به بلوغ ذینفعان دارد، با </a:t>
            </a:r>
            <a:r>
              <a:rPr lang="fa-IR" sz="2400" dirty="0">
                <a:solidFill>
                  <a:srgbClr val="454545"/>
                </a:solidFill>
                <a:latin typeface="Tahoma"/>
                <a:ea typeface="Times New Roman"/>
                <a:cs typeface="B Mitra" pitchFamily="2" charset="-78"/>
              </a:rPr>
              <a:t>مشارکت ذینفعان </a:t>
            </a:r>
            <a:r>
              <a:rPr lang="fa-IR" sz="2400" dirty="0" smtClean="0">
                <a:solidFill>
                  <a:srgbClr val="454545"/>
                </a:solidFill>
                <a:latin typeface="Tahoma"/>
                <a:ea typeface="Times New Roman"/>
                <a:cs typeface="B Mitra" pitchFamily="2" charset="-78"/>
              </a:rPr>
              <a:t>سعی در </a:t>
            </a:r>
            <a:r>
              <a:rPr lang="fa-IR" sz="2400" dirty="0">
                <a:solidFill>
                  <a:srgbClr val="454545"/>
                </a:solidFill>
                <a:latin typeface="Tahoma"/>
                <a:ea typeface="Times New Roman"/>
                <a:cs typeface="B Mitra" pitchFamily="2" charset="-78"/>
              </a:rPr>
              <a:t>حل </a:t>
            </a:r>
            <a:r>
              <a:rPr lang="fa-IR" sz="2400" dirty="0" smtClean="0">
                <a:solidFill>
                  <a:srgbClr val="454545"/>
                </a:solidFill>
                <a:latin typeface="Tahoma"/>
                <a:ea typeface="Times New Roman"/>
                <a:cs typeface="B Mitra" pitchFamily="2" charset="-78"/>
              </a:rPr>
              <a:t>یا مدیریت مسئله می‌شود. </a:t>
            </a:r>
          </a:p>
          <a:p>
            <a:pPr marL="457200" indent="-457200" algn="just" rtl="1">
              <a:buFont typeface="+mj-lt"/>
              <a:buAutoNum type="arabicPeriod"/>
            </a:pPr>
            <a:endParaRPr lang="fa-IR" sz="2400" dirty="0" smtClean="0">
              <a:solidFill>
                <a:srgbClr val="454545"/>
              </a:solidFill>
              <a:latin typeface="Tahoma"/>
              <a:ea typeface="Times New Roman"/>
              <a:cs typeface="B Mitra" pitchFamily="2" charset="-78"/>
            </a:endParaRPr>
          </a:p>
        </p:txBody>
      </p:sp>
      <p:sp>
        <p:nvSpPr>
          <p:cNvPr id="5" name="AutoShape 13"/>
          <p:cNvSpPr>
            <a:spLocks noChangeArrowheads="1"/>
          </p:cNvSpPr>
          <p:nvPr/>
        </p:nvSpPr>
        <p:spPr bwMode="gray">
          <a:xfrm>
            <a:off x="1759528" y="997527"/>
            <a:ext cx="8271164" cy="533006"/>
          </a:xfrm>
          <a:prstGeom prst="roundRect">
            <a:avLst>
              <a:gd name="adj" fmla="val 50000"/>
            </a:avLst>
          </a:prstGeom>
          <a:gradFill>
            <a:gsLst>
              <a:gs pos="0">
                <a:srgbClr val="03D4A8"/>
              </a:gs>
              <a:gs pos="25000">
                <a:srgbClr val="21D6E0"/>
              </a:gs>
              <a:gs pos="75000">
                <a:srgbClr val="0087E6"/>
              </a:gs>
              <a:gs pos="100000">
                <a:srgbClr val="005CBF"/>
              </a:gs>
            </a:gsLst>
            <a:lin ang="5400000" scaled="0"/>
          </a:gradFill>
          <a:ln w="9525">
            <a:noFill/>
            <a:round/>
            <a:headEnd/>
            <a:tailEnd/>
          </a:ln>
          <a:effectLst/>
        </p:spPr>
        <p:txBody>
          <a:bodyPr wrap="none" anchor="ctr"/>
          <a:lstStyle/>
          <a:p>
            <a:pPr algn="ctr" rtl="1"/>
            <a:r>
              <a:rPr lang="fa-IR" sz="4000" dirty="0" smtClean="0">
                <a:solidFill>
                  <a:schemeClr val="bg1"/>
                </a:solidFill>
                <a:cs typeface="B Mitra" pitchFamily="2" charset="-78"/>
              </a:rPr>
              <a:t>حل مسائل بدخیم؟</a:t>
            </a:r>
            <a:endParaRPr lang="en-US" sz="4000" dirty="0">
              <a:solidFill>
                <a:schemeClr val="bg1"/>
              </a:solidFill>
              <a:cs typeface="B Mitra" pitchFamily="2" charset="-78"/>
            </a:endParaRPr>
          </a:p>
        </p:txBody>
      </p:sp>
    </p:spTree>
    <p:extLst>
      <p:ext uri="{BB962C8B-B14F-4D97-AF65-F5344CB8AC3E}">
        <p14:creationId xmlns:p14="http://schemas.microsoft.com/office/powerpoint/2010/main" val="4191218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5"/>
          <p:cNvSpPr txBox="1">
            <a:spLocks noChangeArrowheads="1"/>
          </p:cNvSpPr>
          <p:nvPr/>
        </p:nvSpPr>
        <p:spPr bwMode="auto">
          <a:xfrm>
            <a:off x="665019" y="1704087"/>
            <a:ext cx="10848108" cy="3785652"/>
          </a:xfrm>
          <a:prstGeom prst="rect">
            <a:avLst/>
          </a:prstGeom>
          <a:noFill/>
          <a:ln w="9525" algn="ctr">
            <a:noFill/>
            <a:miter lim="800000"/>
            <a:headEnd/>
            <a:tailEnd/>
          </a:ln>
          <a:effectLst/>
        </p:spPr>
        <p:txBody>
          <a:bodyPr wrap="square">
            <a:spAutoFit/>
          </a:bodyPr>
          <a:lstStyle/>
          <a:p>
            <a:pPr marL="457200" indent="-457200" algn="just" rtl="1">
              <a:buFont typeface="+mj-lt"/>
              <a:buAutoNum type="arabicPeriod"/>
            </a:pPr>
            <a:r>
              <a:rPr lang="fa-IR" sz="2400" dirty="0" smtClean="0">
                <a:solidFill>
                  <a:srgbClr val="454545"/>
                </a:solidFill>
                <a:latin typeface="Tahoma"/>
                <a:ea typeface="Times New Roman"/>
                <a:cs typeface="B Mitra" pitchFamily="2" charset="-78"/>
              </a:rPr>
              <a:t>ذینفعان حکومتی به این بلوغ نرسیده اند که از رویکرد مشارکتی استفاده کنند. اساسا باور به مشارکت ذینفعان در سطح حکومت هم وجود ندارد.</a:t>
            </a:r>
          </a:p>
          <a:p>
            <a:pPr marL="457200" indent="-457200" algn="just" rtl="1">
              <a:buFont typeface="+mj-lt"/>
              <a:buAutoNum type="arabicPeriod"/>
            </a:pPr>
            <a:r>
              <a:rPr lang="fa-IR" sz="2400" dirty="0" smtClean="0">
                <a:solidFill>
                  <a:srgbClr val="454545"/>
                </a:solidFill>
                <a:latin typeface="Tahoma"/>
                <a:ea typeface="Times New Roman"/>
                <a:cs typeface="B Mitra" pitchFamily="2" charset="-78"/>
              </a:rPr>
              <a:t>به طریق اولی باور به مشارکت ذینفعان بخش خصوصی و مردم هم وجود ندارد.</a:t>
            </a:r>
          </a:p>
          <a:p>
            <a:pPr marL="457200" indent="-457200" algn="just" rtl="1">
              <a:buFont typeface="+mj-lt"/>
              <a:buAutoNum type="arabicPeriod"/>
            </a:pPr>
            <a:r>
              <a:rPr lang="fa-IR" sz="2400" dirty="0" smtClean="0">
                <a:solidFill>
                  <a:srgbClr val="454545"/>
                </a:solidFill>
                <a:latin typeface="Tahoma"/>
                <a:ea typeface="Times New Roman"/>
                <a:cs typeface="B Mitra" pitchFamily="2" charset="-78"/>
              </a:rPr>
              <a:t>حکومتی اقتدارگرا داریم، از ویژگیهای منفی آن رنج می بریم ولی از این اقتدار برای مدیریت مسئله آب استفاده نمی‌شود. </a:t>
            </a:r>
            <a:endParaRPr lang="fa-IR" sz="2400" dirty="0" smtClean="0">
              <a:solidFill>
                <a:srgbClr val="454545"/>
              </a:solidFill>
              <a:latin typeface="Tahoma"/>
              <a:ea typeface="Times New Roman"/>
              <a:cs typeface="B Mitra" pitchFamily="2" charset="-78"/>
            </a:endParaRPr>
          </a:p>
          <a:p>
            <a:pPr marL="457200" indent="-457200" algn="just" rtl="1">
              <a:buFont typeface="+mj-lt"/>
              <a:buAutoNum type="arabicPeriod"/>
            </a:pPr>
            <a:r>
              <a:rPr lang="fa-IR" sz="2400" dirty="0" smtClean="0">
                <a:solidFill>
                  <a:srgbClr val="454545"/>
                </a:solidFill>
                <a:latin typeface="Tahoma"/>
                <a:ea typeface="Times New Roman"/>
                <a:cs typeface="B Mitra" pitchFamily="2" charset="-78"/>
              </a:rPr>
              <a:t>هنوز اراده حاکمیت به حل مسئله آب بر اساس خرد جمعی و اصول علمی تعلق نگرفته است.</a:t>
            </a:r>
            <a:endParaRPr lang="fa-IR" sz="2400" dirty="0" smtClean="0">
              <a:solidFill>
                <a:srgbClr val="454545"/>
              </a:solidFill>
              <a:latin typeface="Tahoma"/>
              <a:ea typeface="Times New Roman"/>
              <a:cs typeface="B Mitra" pitchFamily="2" charset="-78"/>
            </a:endParaRPr>
          </a:p>
          <a:p>
            <a:pPr marL="457200" indent="-457200" algn="just" rtl="1">
              <a:buFont typeface="+mj-lt"/>
              <a:buAutoNum type="arabicPeriod"/>
            </a:pPr>
            <a:r>
              <a:rPr lang="fa-IR" sz="2400" dirty="0" smtClean="0">
                <a:solidFill>
                  <a:srgbClr val="454545"/>
                </a:solidFill>
                <a:latin typeface="Tahoma"/>
                <a:ea typeface="Times New Roman"/>
                <a:cs typeface="B Mitra" pitchFamily="2" charset="-78"/>
              </a:rPr>
              <a:t>اگر حاکمیت بخواهد دست از دیدگاه های غیر کارشناسی خود برداشته و کار کارشناسی انجام دهد کارشناسان منسجم نیستند و جامعه کارشناسی از رقابتی منفی و نظراتی پراکنده رنج می برد.</a:t>
            </a:r>
            <a:endParaRPr lang="fa-IR" sz="2400" dirty="0" smtClean="0">
              <a:solidFill>
                <a:srgbClr val="454545"/>
              </a:solidFill>
              <a:latin typeface="Tahoma"/>
              <a:ea typeface="Times New Roman"/>
              <a:cs typeface="B Mitra" pitchFamily="2" charset="-78"/>
            </a:endParaRPr>
          </a:p>
          <a:p>
            <a:pPr marL="457200" indent="-457200" algn="just" rtl="1">
              <a:buFont typeface="+mj-lt"/>
              <a:buAutoNum type="arabicPeriod"/>
            </a:pPr>
            <a:r>
              <a:rPr lang="fa-IR" sz="2400" dirty="0" smtClean="0">
                <a:solidFill>
                  <a:srgbClr val="454545"/>
                </a:solidFill>
                <a:latin typeface="Tahoma"/>
                <a:ea typeface="Times New Roman"/>
                <a:cs typeface="B Mitra" pitchFamily="2" charset="-78"/>
              </a:rPr>
              <a:t>بی اعتمادی حکومت به مردم مزید بر علت است که مردم و بخش خصوصی هم بازی گرفته نمی شوند.</a:t>
            </a:r>
            <a:endParaRPr lang="fa-IR" sz="2400" dirty="0" smtClean="0">
              <a:solidFill>
                <a:srgbClr val="454545"/>
              </a:solidFill>
              <a:latin typeface="Tahoma"/>
              <a:ea typeface="Times New Roman"/>
              <a:cs typeface="B Mitra" pitchFamily="2" charset="-78"/>
            </a:endParaRPr>
          </a:p>
          <a:p>
            <a:pPr marL="457200" indent="-457200" algn="just" rtl="1">
              <a:buFont typeface="+mj-lt"/>
              <a:buAutoNum type="arabicPeriod"/>
            </a:pPr>
            <a:r>
              <a:rPr lang="fa-IR" sz="2400" dirty="0" smtClean="0">
                <a:solidFill>
                  <a:srgbClr val="454545"/>
                </a:solidFill>
                <a:latin typeface="Tahoma"/>
                <a:ea typeface="Times New Roman"/>
                <a:cs typeface="B Mitra" pitchFamily="2" charset="-78"/>
              </a:rPr>
              <a:t>رفتن به سمت حل مسئله آب نیازمند همراهی و مشارکت مردم است و در این راه کمبود سرمایه اجتماعی حکومت مانعی بزرگ است.</a:t>
            </a:r>
            <a:endParaRPr lang="fa-IR" sz="2400" dirty="0" smtClean="0">
              <a:solidFill>
                <a:srgbClr val="454545"/>
              </a:solidFill>
              <a:latin typeface="Tahoma"/>
              <a:ea typeface="Times New Roman"/>
              <a:cs typeface="B Mitra" pitchFamily="2" charset="-78"/>
            </a:endParaRPr>
          </a:p>
        </p:txBody>
      </p:sp>
      <p:sp>
        <p:nvSpPr>
          <p:cNvPr id="5" name="AutoShape 13"/>
          <p:cNvSpPr>
            <a:spLocks noChangeArrowheads="1"/>
          </p:cNvSpPr>
          <p:nvPr/>
        </p:nvSpPr>
        <p:spPr bwMode="gray">
          <a:xfrm>
            <a:off x="809625" y="978477"/>
            <a:ext cx="10267950" cy="533006"/>
          </a:xfrm>
          <a:prstGeom prst="roundRect">
            <a:avLst>
              <a:gd name="adj" fmla="val 50000"/>
            </a:avLst>
          </a:prstGeom>
          <a:gradFill>
            <a:gsLst>
              <a:gs pos="0">
                <a:srgbClr val="03D4A8"/>
              </a:gs>
              <a:gs pos="25000">
                <a:srgbClr val="21D6E0"/>
              </a:gs>
              <a:gs pos="75000">
                <a:srgbClr val="0087E6"/>
              </a:gs>
              <a:gs pos="100000">
                <a:srgbClr val="005CBF"/>
              </a:gs>
            </a:gsLst>
            <a:lin ang="5400000" scaled="0"/>
          </a:gradFill>
          <a:ln w="9525">
            <a:noFill/>
            <a:round/>
            <a:headEnd/>
            <a:tailEnd/>
          </a:ln>
          <a:effectLst/>
        </p:spPr>
        <p:txBody>
          <a:bodyPr wrap="none" anchor="ctr"/>
          <a:lstStyle/>
          <a:p>
            <a:pPr algn="ctr" rtl="1"/>
            <a:r>
              <a:rPr lang="fa-IR" sz="4000" dirty="0" smtClean="0">
                <a:solidFill>
                  <a:schemeClr val="bg1"/>
                </a:solidFill>
                <a:cs typeface="B Mitra" pitchFamily="2" charset="-78"/>
              </a:rPr>
              <a:t>وضعیت در ایران</a:t>
            </a:r>
            <a:endParaRPr lang="en-US" sz="4000" dirty="0">
              <a:solidFill>
                <a:schemeClr val="bg1"/>
              </a:solidFill>
              <a:cs typeface="B Mitra" pitchFamily="2" charset="-78"/>
            </a:endParaRPr>
          </a:p>
        </p:txBody>
      </p:sp>
    </p:spTree>
    <p:extLst>
      <p:ext uri="{BB962C8B-B14F-4D97-AF65-F5344CB8AC3E}">
        <p14:creationId xmlns:p14="http://schemas.microsoft.com/office/powerpoint/2010/main" val="1365115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5"/>
          <p:cNvSpPr txBox="1">
            <a:spLocks noChangeArrowheads="1"/>
          </p:cNvSpPr>
          <p:nvPr/>
        </p:nvSpPr>
        <p:spPr bwMode="auto">
          <a:xfrm>
            <a:off x="665019" y="1704087"/>
            <a:ext cx="10848108" cy="2677656"/>
          </a:xfrm>
          <a:prstGeom prst="rect">
            <a:avLst/>
          </a:prstGeom>
          <a:noFill/>
          <a:ln w="9525" algn="ctr">
            <a:noFill/>
            <a:miter lim="800000"/>
            <a:headEnd/>
            <a:tailEnd/>
          </a:ln>
          <a:effectLst/>
        </p:spPr>
        <p:txBody>
          <a:bodyPr wrap="square">
            <a:spAutoFit/>
          </a:bodyPr>
          <a:lstStyle/>
          <a:p>
            <a:pPr marL="457200" indent="-457200" algn="just" rtl="1">
              <a:buFont typeface="+mj-lt"/>
              <a:buAutoNum type="arabicPeriod"/>
            </a:pPr>
            <a:r>
              <a:rPr lang="fa-IR" sz="2400" dirty="0" smtClean="0">
                <a:solidFill>
                  <a:srgbClr val="454545"/>
                </a:solidFill>
                <a:latin typeface="Tahoma"/>
                <a:ea typeface="Times New Roman"/>
                <a:cs typeface="B Mitra" pitchFamily="2" charset="-78"/>
              </a:rPr>
              <a:t>نهادی برای هماهنگی متخصصان بخش های مختلف وجود ندارد.</a:t>
            </a:r>
          </a:p>
          <a:p>
            <a:pPr marL="457200" indent="-457200" algn="just" rtl="1">
              <a:buFont typeface="+mj-lt"/>
              <a:buAutoNum type="arabicPeriod"/>
            </a:pPr>
            <a:r>
              <a:rPr lang="fa-IR" sz="2400" dirty="0" smtClean="0">
                <a:solidFill>
                  <a:srgbClr val="454545"/>
                </a:solidFill>
                <a:latin typeface="Tahoma"/>
                <a:ea typeface="Times New Roman"/>
                <a:cs typeface="B Mitra" pitchFamily="2" charset="-78"/>
              </a:rPr>
              <a:t>به منظور هماهنگی نظرات بخش دانشگاهی متخصصین حرکتی در سال 1400 شروع شد.</a:t>
            </a:r>
          </a:p>
          <a:p>
            <a:pPr marL="457200" indent="-457200" algn="just" rtl="1">
              <a:buFont typeface="+mj-lt"/>
              <a:buAutoNum type="arabicPeriod"/>
            </a:pPr>
            <a:r>
              <a:rPr lang="fa-IR" sz="2400" dirty="0" smtClean="0">
                <a:solidFill>
                  <a:srgbClr val="454545"/>
                </a:solidFill>
                <a:latin typeface="Tahoma"/>
                <a:ea typeface="Times New Roman"/>
                <a:cs typeface="B Mitra" pitchFamily="2" charset="-78"/>
              </a:rPr>
              <a:t>در ادامه تماس هایی با اتاق بازرگانی گرفته شد.</a:t>
            </a:r>
          </a:p>
          <a:p>
            <a:pPr marL="457200" indent="-457200" algn="just" rtl="1">
              <a:buFont typeface="+mj-lt"/>
              <a:buAutoNum type="arabicPeriod"/>
            </a:pPr>
            <a:r>
              <a:rPr lang="fa-IR" sz="2400" dirty="0" smtClean="0">
                <a:solidFill>
                  <a:srgbClr val="454545"/>
                </a:solidFill>
                <a:latin typeface="Tahoma"/>
                <a:ea typeface="Times New Roman"/>
                <a:cs typeface="B Mitra" pitchFamily="2" charset="-78"/>
              </a:rPr>
              <a:t>متخصصان دستگاه های دولتی و به طور خاص وزارت نیرو با استفاده از بستر فضای مجازی فعالیتی برای هماهنگی دارند.</a:t>
            </a:r>
          </a:p>
          <a:p>
            <a:pPr marL="457200" indent="-457200" algn="just" rtl="1">
              <a:buFont typeface="+mj-lt"/>
              <a:buAutoNum type="arabicPeriod"/>
            </a:pPr>
            <a:r>
              <a:rPr lang="fa-IR" sz="2400" dirty="0" smtClean="0">
                <a:solidFill>
                  <a:srgbClr val="454545"/>
                </a:solidFill>
                <a:latin typeface="Tahoma"/>
                <a:ea typeface="Times New Roman"/>
                <a:cs typeface="B Mitra" pitchFamily="2" charset="-78"/>
              </a:rPr>
              <a:t>جامعه مهندسان مشاور و انجمن های علمی هم نهادهایی منسجم و قوی و قابل اعتماد هستند.</a:t>
            </a:r>
          </a:p>
          <a:p>
            <a:pPr marL="457200" indent="-457200" algn="just" rtl="1">
              <a:buFont typeface="+mj-lt"/>
              <a:buAutoNum type="arabicPeriod"/>
            </a:pPr>
            <a:r>
              <a:rPr lang="fa-IR" sz="2400" dirty="0" smtClean="0">
                <a:solidFill>
                  <a:srgbClr val="454545"/>
                </a:solidFill>
                <a:latin typeface="Tahoma"/>
                <a:ea typeface="Times New Roman"/>
                <a:cs typeface="B Mitra" pitchFamily="2" charset="-78"/>
              </a:rPr>
              <a:t>به دلایل مختلف این هماهنگی ها ادامه نیافته است.</a:t>
            </a:r>
          </a:p>
          <a:p>
            <a:pPr marL="457200" indent="-457200" algn="just" rtl="1">
              <a:buFont typeface="+mj-lt"/>
              <a:buAutoNum type="arabicPeriod"/>
            </a:pPr>
            <a:r>
              <a:rPr lang="fa-IR" sz="2400" dirty="0" smtClean="0">
                <a:solidFill>
                  <a:srgbClr val="454545"/>
                </a:solidFill>
                <a:latin typeface="Tahoma"/>
                <a:ea typeface="Times New Roman"/>
                <a:cs typeface="B Mitra" pitchFamily="2" charset="-78"/>
              </a:rPr>
              <a:t>اتاق بازرگانی ایران ایده‌ی پارلمان آب را مطرح کرده است.</a:t>
            </a:r>
            <a:endParaRPr lang="fa-IR" sz="2400" dirty="0" smtClean="0">
              <a:solidFill>
                <a:srgbClr val="454545"/>
              </a:solidFill>
              <a:latin typeface="Tahoma"/>
              <a:ea typeface="Times New Roman"/>
              <a:cs typeface="B Mitra" pitchFamily="2" charset="-78"/>
            </a:endParaRPr>
          </a:p>
        </p:txBody>
      </p:sp>
      <p:sp>
        <p:nvSpPr>
          <p:cNvPr id="5" name="AutoShape 13"/>
          <p:cNvSpPr>
            <a:spLocks noChangeArrowheads="1"/>
          </p:cNvSpPr>
          <p:nvPr/>
        </p:nvSpPr>
        <p:spPr bwMode="gray">
          <a:xfrm>
            <a:off x="809625" y="978477"/>
            <a:ext cx="10267950" cy="533006"/>
          </a:xfrm>
          <a:prstGeom prst="roundRect">
            <a:avLst>
              <a:gd name="adj" fmla="val 50000"/>
            </a:avLst>
          </a:prstGeom>
          <a:gradFill>
            <a:gsLst>
              <a:gs pos="0">
                <a:srgbClr val="03D4A8"/>
              </a:gs>
              <a:gs pos="25000">
                <a:srgbClr val="21D6E0"/>
              </a:gs>
              <a:gs pos="75000">
                <a:srgbClr val="0087E6"/>
              </a:gs>
              <a:gs pos="100000">
                <a:srgbClr val="005CBF"/>
              </a:gs>
            </a:gsLst>
            <a:lin ang="5400000" scaled="0"/>
          </a:gradFill>
          <a:ln w="9525">
            <a:noFill/>
            <a:round/>
            <a:headEnd/>
            <a:tailEnd/>
          </a:ln>
          <a:effectLst/>
        </p:spPr>
        <p:txBody>
          <a:bodyPr wrap="none" anchor="ctr"/>
          <a:lstStyle/>
          <a:p>
            <a:pPr algn="ctr" rtl="1"/>
            <a:r>
              <a:rPr lang="fa-IR" sz="4000" dirty="0" smtClean="0">
                <a:solidFill>
                  <a:schemeClr val="bg1"/>
                </a:solidFill>
                <a:cs typeface="B Mitra" pitchFamily="2" charset="-78"/>
              </a:rPr>
              <a:t>اجماع کارشناسی</a:t>
            </a:r>
            <a:endParaRPr lang="en-US" sz="4000" dirty="0">
              <a:solidFill>
                <a:schemeClr val="bg1"/>
              </a:solidFill>
              <a:cs typeface="B Mitra" pitchFamily="2" charset="-78"/>
            </a:endParaRPr>
          </a:p>
        </p:txBody>
      </p:sp>
    </p:spTree>
    <p:extLst>
      <p:ext uri="{BB962C8B-B14F-4D97-AF65-F5344CB8AC3E}">
        <p14:creationId xmlns:p14="http://schemas.microsoft.com/office/powerpoint/2010/main" val="186956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5"/>
          <p:cNvSpPr txBox="1">
            <a:spLocks noChangeArrowheads="1"/>
          </p:cNvSpPr>
          <p:nvPr/>
        </p:nvSpPr>
        <p:spPr bwMode="auto">
          <a:xfrm>
            <a:off x="665019" y="1704087"/>
            <a:ext cx="10848108" cy="2062103"/>
          </a:xfrm>
          <a:prstGeom prst="rect">
            <a:avLst/>
          </a:prstGeom>
          <a:noFill/>
          <a:ln w="9525" algn="ctr">
            <a:noFill/>
            <a:miter lim="800000"/>
            <a:headEnd/>
            <a:tailEnd/>
          </a:ln>
          <a:effectLst/>
        </p:spPr>
        <p:txBody>
          <a:bodyPr wrap="square">
            <a:spAutoFit/>
          </a:bodyPr>
          <a:lstStyle/>
          <a:p>
            <a:pPr marL="457200" indent="-457200" algn="just" rtl="1">
              <a:buFont typeface="Arial" panose="020B0604020202020204" pitchFamily="34" charset="0"/>
              <a:buChar char="•"/>
            </a:pPr>
            <a:r>
              <a:rPr lang="fa-IR" sz="3200" dirty="0" smtClean="0">
                <a:solidFill>
                  <a:srgbClr val="454545"/>
                </a:solidFill>
                <a:latin typeface="Tahoma"/>
                <a:ea typeface="Times New Roman"/>
                <a:cs typeface="B Mitra" pitchFamily="2" charset="-78"/>
              </a:rPr>
              <a:t>کاری از دست مردم بر می آید: مصرف صحیح و بهینه آب و مطالبه گری حکمرانی خوب آب</a:t>
            </a:r>
            <a:r>
              <a:rPr lang="fa-IR" sz="3200" dirty="0" smtClean="0">
                <a:solidFill>
                  <a:srgbClr val="454545"/>
                </a:solidFill>
                <a:latin typeface="Tahoma"/>
                <a:ea typeface="Times New Roman"/>
                <a:cs typeface="B Mitra" pitchFamily="2" charset="-78"/>
              </a:rPr>
              <a:t>.</a:t>
            </a:r>
          </a:p>
          <a:p>
            <a:pPr marL="457200" indent="-457200" algn="just" rtl="1">
              <a:buFont typeface="Arial" panose="020B0604020202020204" pitchFamily="34" charset="0"/>
              <a:buChar char="•"/>
            </a:pPr>
            <a:r>
              <a:rPr lang="fa-IR" sz="3200" dirty="0" smtClean="0">
                <a:solidFill>
                  <a:srgbClr val="454545"/>
                </a:solidFill>
                <a:latin typeface="Tahoma"/>
                <a:ea typeface="Times New Roman"/>
                <a:cs typeface="B Mitra" pitchFamily="2" charset="-78"/>
              </a:rPr>
              <a:t>کاری از دست ما کارشناسان بر می آید: تلاش برای اجماع کارشناسی به منظور مشورت دادن به حکمرانان در آینده ای نامعین، آگاه شدن و آگاهی بخشی و صد البته مطالبه گری</a:t>
            </a:r>
            <a:endParaRPr lang="fa-IR" sz="3200" dirty="0" smtClean="0">
              <a:solidFill>
                <a:srgbClr val="454545"/>
              </a:solidFill>
              <a:latin typeface="Tahoma"/>
              <a:ea typeface="Times New Roman"/>
              <a:cs typeface="B Mitra" pitchFamily="2" charset="-78"/>
            </a:endParaRPr>
          </a:p>
        </p:txBody>
      </p:sp>
      <p:sp>
        <p:nvSpPr>
          <p:cNvPr id="5" name="AutoShape 13"/>
          <p:cNvSpPr>
            <a:spLocks noChangeArrowheads="1"/>
          </p:cNvSpPr>
          <p:nvPr/>
        </p:nvSpPr>
        <p:spPr bwMode="gray">
          <a:xfrm>
            <a:off x="809625" y="978477"/>
            <a:ext cx="10267950" cy="533006"/>
          </a:xfrm>
          <a:prstGeom prst="roundRect">
            <a:avLst>
              <a:gd name="adj" fmla="val 50000"/>
            </a:avLst>
          </a:prstGeom>
          <a:gradFill>
            <a:gsLst>
              <a:gs pos="0">
                <a:srgbClr val="03D4A8"/>
              </a:gs>
              <a:gs pos="25000">
                <a:srgbClr val="21D6E0"/>
              </a:gs>
              <a:gs pos="75000">
                <a:srgbClr val="0087E6"/>
              </a:gs>
              <a:gs pos="100000">
                <a:srgbClr val="005CBF"/>
              </a:gs>
            </a:gsLst>
            <a:lin ang="5400000" scaled="0"/>
          </a:gradFill>
          <a:ln w="9525">
            <a:noFill/>
            <a:round/>
            <a:headEnd/>
            <a:tailEnd/>
          </a:ln>
          <a:effectLst/>
        </p:spPr>
        <p:txBody>
          <a:bodyPr wrap="none" anchor="ctr"/>
          <a:lstStyle/>
          <a:p>
            <a:pPr algn="ctr" rtl="1"/>
            <a:r>
              <a:rPr lang="fa-IR" sz="4000" dirty="0" smtClean="0">
                <a:solidFill>
                  <a:schemeClr val="bg1"/>
                </a:solidFill>
                <a:cs typeface="B Mitra" pitchFamily="2" charset="-78"/>
              </a:rPr>
              <a:t>جمع بندی</a:t>
            </a:r>
            <a:endParaRPr lang="en-US" sz="4000" dirty="0">
              <a:solidFill>
                <a:schemeClr val="bg1"/>
              </a:solidFill>
              <a:cs typeface="B Mitra" pitchFamily="2" charset="-78"/>
            </a:endParaRPr>
          </a:p>
        </p:txBody>
      </p:sp>
      <p:sp>
        <p:nvSpPr>
          <p:cNvPr id="6" name="Text Box 25"/>
          <p:cNvSpPr txBox="1">
            <a:spLocks noChangeArrowheads="1"/>
          </p:cNvSpPr>
          <p:nvPr/>
        </p:nvSpPr>
        <p:spPr bwMode="auto">
          <a:xfrm>
            <a:off x="671946" y="4854326"/>
            <a:ext cx="10848108" cy="584775"/>
          </a:xfrm>
          <a:prstGeom prst="rect">
            <a:avLst/>
          </a:prstGeom>
          <a:noFill/>
          <a:ln w="9525" algn="ctr">
            <a:noFill/>
            <a:miter lim="800000"/>
            <a:headEnd/>
            <a:tailEnd/>
          </a:ln>
          <a:effectLst/>
        </p:spPr>
        <p:txBody>
          <a:bodyPr wrap="square">
            <a:spAutoFit/>
          </a:bodyPr>
          <a:lstStyle/>
          <a:p>
            <a:pPr algn="ctr" rtl="1"/>
            <a:r>
              <a:rPr lang="fa-IR" sz="3200" dirty="0" smtClean="0">
                <a:solidFill>
                  <a:srgbClr val="454545"/>
                </a:solidFill>
                <a:latin typeface="Tahoma"/>
                <a:ea typeface="Times New Roman"/>
                <a:cs typeface="B Mitra" pitchFamily="2" charset="-78"/>
              </a:rPr>
              <a:t>با تشکر از توجه شما</a:t>
            </a:r>
            <a:endParaRPr lang="fa-IR" sz="3200" dirty="0" smtClean="0">
              <a:solidFill>
                <a:srgbClr val="454545"/>
              </a:solidFill>
              <a:latin typeface="Tahoma"/>
              <a:ea typeface="Times New Roman"/>
              <a:cs typeface="B Mitra" pitchFamily="2" charset="-78"/>
            </a:endParaRPr>
          </a:p>
        </p:txBody>
      </p:sp>
    </p:spTree>
    <p:extLst>
      <p:ext uri="{BB962C8B-B14F-4D97-AF65-F5344CB8AC3E}">
        <p14:creationId xmlns:p14="http://schemas.microsoft.com/office/powerpoint/2010/main" val="105029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026" y="640080"/>
            <a:ext cx="9371949" cy="673268"/>
          </a:xfrm>
        </p:spPr>
        <p:txBody>
          <a:bodyPr/>
          <a:lstStyle/>
          <a:p>
            <a:r>
              <a:rPr lang="fa-IR" dirty="0" smtClean="0">
                <a:solidFill>
                  <a:srgbClr val="FF0000"/>
                </a:solidFill>
              </a:rPr>
              <a:t>هشدار</a:t>
            </a:r>
            <a:endParaRPr lang="en-US" dirty="0">
              <a:solidFill>
                <a:srgbClr val="FF0000"/>
              </a:solidFill>
            </a:endParaRPr>
          </a:p>
        </p:txBody>
      </p:sp>
      <p:sp>
        <p:nvSpPr>
          <p:cNvPr id="3" name="Content Placeholder 2"/>
          <p:cNvSpPr>
            <a:spLocks noGrp="1"/>
          </p:cNvSpPr>
          <p:nvPr>
            <p:ph idx="1"/>
          </p:nvPr>
        </p:nvSpPr>
        <p:spPr>
          <a:xfrm>
            <a:off x="1410026" y="1822699"/>
            <a:ext cx="9371948" cy="600461"/>
          </a:xfrm>
        </p:spPr>
        <p:txBody>
          <a:bodyPr>
            <a:noAutofit/>
          </a:bodyPr>
          <a:lstStyle/>
          <a:p>
            <a:pPr marL="0" indent="0" algn="ctr">
              <a:buNone/>
            </a:pPr>
            <a:r>
              <a:rPr lang="fa-IR" sz="3600" dirty="0" smtClean="0"/>
              <a:t>مسئله آب فنی نیست!</a:t>
            </a:r>
          </a:p>
        </p:txBody>
      </p:sp>
      <p:sp>
        <p:nvSpPr>
          <p:cNvPr id="4" name="Slide Number Placeholder 3"/>
          <p:cNvSpPr>
            <a:spLocks noGrp="1"/>
          </p:cNvSpPr>
          <p:nvPr>
            <p:ph type="sldNum" sz="quarter" idx="12"/>
          </p:nvPr>
        </p:nvSpPr>
        <p:spPr/>
        <p:txBody>
          <a:bodyPr/>
          <a:lstStyle/>
          <a:p>
            <a:fld id="{9CD8D479-8942-46E8-A226-A4E01F7A105C}" type="slidenum">
              <a:rPr lang="en-US" smtClean="0"/>
              <a:pPr/>
              <a:t>2</a:t>
            </a:fld>
            <a:endParaRPr lang="en-US"/>
          </a:p>
        </p:txBody>
      </p:sp>
      <p:sp>
        <p:nvSpPr>
          <p:cNvPr id="5" name="Title 1"/>
          <p:cNvSpPr txBox="1">
            <a:spLocks/>
          </p:cNvSpPr>
          <p:nvPr/>
        </p:nvSpPr>
        <p:spPr>
          <a:xfrm>
            <a:off x="1410026" y="3648456"/>
            <a:ext cx="9371949" cy="673268"/>
          </a:xfrm>
          <a:prstGeom prst="rect">
            <a:avLst/>
          </a:prstGeom>
        </p:spPr>
        <p:txBody>
          <a:bodyPr vert="horz" lIns="91440" tIns="45720" rIns="91440" bIns="45720" rtlCol="0" anchor="b">
            <a:normAutofit/>
          </a:bodyPr>
          <a:lstStyle>
            <a:lvl1pPr algn="ctr" defTabSz="914400" rtl="1" eaLnBrk="1" latinLnBrk="0" hangingPunct="1">
              <a:spcBef>
                <a:spcPct val="0"/>
              </a:spcBef>
              <a:buNone/>
              <a:defRPr sz="3400" b="1" kern="1200">
                <a:solidFill>
                  <a:schemeClr val="accent1"/>
                </a:solidFill>
                <a:effectLst>
                  <a:outerShdw blurRad="38100" dist="38100" dir="2700000" algn="tl">
                    <a:srgbClr val="000000">
                      <a:alpha val="43137"/>
                    </a:srgbClr>
                  </a:outerShdw>
                </a:effectLst>
                <a:latin typeface="+mj-lt"/>
                <a:ea typeface="+mj-ea"/>
                <a:cs typeface="B Mitra" panose="00000400000000000000" pitchFamily="2" charset="-78"/>
              </a:defRPr>
            </a:lvl1pPr>
          </a:lstStyle>
          <a:p>
            <a:r>
              <a:rPr lang="fa-IR" dirty="0" smtClean="0">
                <a:solidFill>
                  <a:srgbClr val="FF0000"/>
                </a:solidFill>
              </a:rPr>
              <a:t>جنبه های مختلف مسئله آب</a:t>
            </a:r>
            <a:endParaRPr lang="en-US" dirty="0">
              <a:solidFill>
                <a:srgbClr val="FF0000"/>
              </a:solidFill>
            </a:endParaRPr>
          </a:p>
        </p:txBody>
      </p:sp>
      <p:sp>
        <p:nvSpPr>
          <p:cNvPr id="6" name="Content Placeholder 2"/>
          <p:cNvSpPr txBox="1">
            <a:spLocks/>
          </p:cNvSpPr>
          <p:nvPr/>
        </p:nvSpPr>
        <p:spPr>
          <a:xfrm>
            <a:off x="1410026" y="4626193"/>
            <a:ext cx="9371948" cy="1360079"/>
          </a:xfrm>
          <a:prstGeom prst="rect">
            <a:avLst/>
          </a:prstGeom>
        </p:spPr>
        <p:txBody>
          <a:bodyPr vert="horz" lIns="91440" tIns="45720" rIns="91440" bIns="45720" rtlCol="0">
            <a:noAutofit/>
          </a:bodyPr>
          <a:lstStyle>
            <a:lvl1pPr marL="210312" indent="-210312" algn="r" defTabSz="914400" rtl="1" eaLnBrk="1" latinLnBrk="0" hangingPunct="1">
              <a:lnSpc>
                <a:spcPct val="90000"/>
              </a:lnSpc>
              <a:spcBef>
                <a:spcPts val="1100"/>
              </a:spcBef>
              <a:buFont typeface="Arial" panose="020B0604020202020204" pitchFamily="34" charset="0"/>
              <a:buChar char="•"/>
              <a:defRPr sz="2200" b="1" kern="1200">
                <a:solidFill>
                  <a:schemeClr val="tx1"/>
                </a:solidFill>
                <a:latin typeface="+mn-lt"/>
                <a:ea typeface="+mn-ea"/>
                <a:cs typeface="B Mitra" panose="00000400000000000000" pitchFamily="2" charset="-78"/>
              </a:defRPr>
            </a:lvl1pPr>
            <a:lvl2pPr marL="438912" indent="-155448" algn="r" defTabSz="914400" rtl="1" eaLnBrk="1" latinLnBrk="0" hangingPunct="1">
              <a:lnSpc>
                <a:spcPct val="90000"/>
              </a:lnSpc>
              <a:spcBef>
                <a:spcPts val="400"/>
              </a:spcBef>
              <a:buFont typeface="Arial" panose="020B0604020202020204" pitchFamily="34" charset="0"/>
              <a:buChar char="•"/>
              <a:defRPr sz="1800" b="1" kern="1200">
                <a:solidFill>
                  <a:schemeClr val="tx1"/>
                </a:solidFill>
                <a:latin typeface="+mn-lt"/>
                <a:ea typeface="+mn-ea"/>
                <a:cs typeface="B Mitra" panose="00000400000000000000" pitchFamily="2" charset="-78"/>
              </a:defRPr>
            </a:lvl2pPr>
            <a:lvl3pPr marL="676656" indent="-155448" algn="r" defTabSz="914400" rtl="1" eaLnBrk="1" latinLnBrk="0" hangingPunct="1">
              <a:lnSpc>
                <a:spcPct val="90000"/>
              </a:lnSpc>
              <a:spcBef>
                <a:spcPts val="400"/>
              </a:spcBef>
              <a:buFont typeface="Arial" panose="020B0604020202020204" pitchFamily="34" charset="0"/>
              <a:buChar char="•"/>
              <a:defRPr sz="1600" b="1" kern="1200">
                <a:solidFill>
                  <a:schemeClr val="tx1"/>
                </a:solidFill>
                <a:latin typeface="+mn-lt"/>
                <a:ea typeface="+mn-ea"/>
                <a:cs typeface="B Mitra" panose="00000400000000000000" pitchFamily="2" charset="-78"/>
              </a:defRPr>
            </a:lvl3pPr>
            <a:lvl4pPr marL="905256" indent="-155448" algn="r" defTabSz="914400" rtl="1" eaLnBrk="1" latinLnBrk="0" hangingPunct="1">
              <a:lnSpc>
                <a:spcPct val="90000"/>
              </a:lnSpc>
              <a:spcBef>
                <a:spcPts val="400"/>
              </a:spcBef>
              <a:buFont typeface="Arial" panose="020B0604020202020204" pitchFamily="34" charset="0"/>
              <a:buChar char="•"/>
              <a:defRPr sz="1600" b="1" kern="1200">
                <a:solidFill>
                  <a:schemeClr val="tx1"/>
                </a:solidFill>
                <a:latin typeface="+mn-lt"/>
                <a:ea typeface="+mn-ea"/>
                <a:cs typeface="B Mitra" panose="00000400000000000000" pitchFamily="2" charset="-78"/>
              </a:defRPr>
            </a:lvl4pPr>
            <a:lvl5pPr marL="1133856" indent="-155448" algn="r" defTabSz="914400" rtl="1" eaLnBrk="1" latinLnBrk="0" hangingPunct="1">
              <a:lnSpc>
                <a:spcPct val="90000"/>
              </a:lnSpc>
              <a:spcBef>
                <a:spcPts val="400"/>
              </a:spcBef>
              <a:buFont typeface="Arial" panose="020B0604020202020204" pitchFamily="34" charset="0"/>
              <a:buChar char="•"/>
              <a:defRPr sz="1600" b="1" kern="1200">
                <a:solidFill>
                  <a:schemeClr val="tx1"/>
                </a:solidFill>
                <a:latin typeface="+mn-lt"/>
                <a:ea typeface="+mn-ea"/>
                <a:cs typeface="B Mitra" panose="00000400000000000000" pitchFamily="2" charset="-78"/>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fa-IR" sz="3600" dirty="0" smtClean="0"/>
              <a:t>اجتماعی، اقتصادی، فرهنگی، محیط زیستی، سیاسی و فنی</a:t>
            </a:r>
            <a:endParaRPr lang="en-US" sz="3600" dirty="0"/>
          </a:p>
        </p:txBody>
      </p:sp>
    </p:spTree>
    <p:extLst>
      <p:ext uri="{BB962C8B-B14F-4D97-AF65-F5344CB8AC3E}">
        <p14:creationId xmlns:p14="http://schemas.microsoft.com/office/powerpoint/2010/main" val="3819604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5"/>
          <p:cNvSpPr txBox="1">
            <a:spLocks noChangeArrowheads="1"/>
          </p:cNvSpPr>
          <p:nvPr/>
        </p:nvSpPr>
        <p:spPr bwMode="auto">
          <a:xfrm>
            <a:off x="665019" y="1704087"/>
            <a:ext cx="10848108" cy="3693319"/>
          </a:xfrm>
          <a:prstGeom prst="rect">
            <a:avLst/>
          </a:prstGeom>
          <a:noFill/>
          <a:ln w="9525" algn="ctr">
            <a:noFill/>
            <a:miter lim="800000"/>
            <a:headEnd/>
            <a:tailEnd/>
          </a:ln>
          <a:effectLst/>
        </p:spPr>
        <p:txBody>
          <a:bodyPr wrap="square">
            <a:spAutoFit/>
          </a:bodyPr>
          <a:lstStyle/>
          <a:p>
            <a:pPr algn="just" rtl="1"/>
            <a:r>
              <a:rPr lang="fa-IR" sz="2400" dirty="0" smtClean="0">
                <a:solidFill>
                  <a:srgbClr val="FF0000"/>
                </a:solidFill>
                <a:latin typeface="Tahoma"/>
                <a:ea typeface="Times New Roman"/>
                <a:cs typeface="B Mitra" pitchFamily="2" charset="-78"/>
              </a:rPr>
              <a:t>1- </a:t>
            </a:r>
            <a:r>
              <a:rPr lang="fa-IR" sz="2400" dirty="0">
                <a:solidFill>
                  <a:srgbClr val="FF0000"/>
                </a:solidFill>
                <a:latin typeface="Tahoma"/>
                <a:ea typeface="Times New Roman"/>
                <a:cs typeface="B Mitra" pitchFamily="2" charset="-78"/>
              </a:rPr>
              <a:t>چالش ماهیت مسئله </a:t>
            </a:r>
            <a:r>
              <a:rPr lang="fa-IR" sz="2400" dirty="0" smtClean="0">
                <a:solidFill>
                  <a:srgbClr val="FF0000"/>
                </a:solidFill>
                <a:latin typeface="Tahoma"/>
                <a:ea typeface="Times New Roman"/>
                <a:cs typeface="B Mitra" pitchFamily="2" charset="-78"/>
              </a:rPr>
              <a:t>آب به عنوان مسئله ای </a:t>
            </a:r>
            <a:r>
              <a:rPr lang="fa-IR" sz="2400" dirty="0">
                <a:solidFill>
                  <a:srgbClr val="FF0000"/>
                </a:solidFill>
                <a:latin typeface="Tahoma"/>
                <a:ea typeface="Times New Roman"/>
                <a:cs typeface="B Mitra" pitchFamily="2" charset="-78"/>
              </a:rPr>
              <a:t>چند وجهی، بین </a:t>
            </a:r>
            <a:r>
              <a:rPr lang="fa-IR" sz="2400" dirty="0" smtClean="0">
                <a:solidFill>
                  <a:srgbClr val="FF0000"/>
                </a:solidFill>
                <a:latin typeface="Tahoma"/>
                <a:ea typeface="Times New Roman"/>
                <a:cs typeface="B Mitra" pitchFamily="2" charset="-78"/>
              </a:rPr>
              <a:t>رشته‌ای</a:t>
            </a:r>
            <a:r>
              <a:rPr lang="fa-IR" sz="2400" dirty="0">
                <a:solidFill>
                  <a:srgbClr val="FF0000"/>
                </a:solidFill>
                <a:latin typeface="Tahoma"/>
                <a:ea typeface="Times New Roman"/>
                <a:cs typeface="B Mitra" pitchFamily="2" charset="-78"/>
              </a:rPr>
              <a:t>/ فرارشته‌ای </a:t>
            </a:r>
            <a:r>
              <a:rPr lang="fa-IR" sz="2400" dirty="0" smtClean="0">
                <a:solidFill>
                  <a:srgbClr val="FF0000"/>
                </a:solidFill>
                <a:latin typeface="Tahoma"/>
                <a:ea typeface="Times New Roman"/>
                <a:cs typeface="B Mitra" pitchFamily="2" charset="-78"/>
              </a:rPr>
              <a:t>و یکی از مسائل </a:t>
            </a:r>
            <a:r>
              <a:rPr lang="fa-IR" sz="2400" dirty="0">
                <a:solidFill>
                  <a:srgbClr val="FF0000"/>
                </a:solidFill>
                <a:latin typeface="Tahoma"/>
                <a:ea typeface="Times New Roman"/>
                <a:cs typeface="B Mitra" pitchFamily="2" charset="-78"/>
              </a:rPr>
              <a:t>بغرنج/ پیچیده؛ غامض </a:t>
            </a:r>
            <a:r>
              <a:rPr lang="en-US" dirty="0">
                <a:solidFill>
                  <a:srgbClr val="FF0000"/>
                </a:solidFill>
                <a:latin typeface="Tahoma"/>
                <a:ea typeface="Times New Roman"/>
                <a:cs typeface="B Mitra" pitchFamily="2" charset="-78"/>
              </a:rPr>
              <a:t>Wicked Problem</a:t>
            </a:r>
          </a:p>
          <a:p>
            <a:pPr algn="just" rtl="1"/>
            <a:r>
              <a:rPr lang="fa-IR" sz="2400" dirty="0" smtClean="0">
                <a:solidFill>
                  <a:srgbClr val="454545"/>
                </a:solidFill>
                <a:latin typeface="Tahoma"/>
                <a:ea typeface="Times New Roman"/>
                <a:cs typeface="B Mitra" pitchFamily="2" charset="-78"/>
              </a:rPr>
              <a:t>2-</a:t>
            </a:r>
            <a:r>
              <a:rPr lang="en-US" sz="2400" dirty="0" smtClean="0">
                <a:solidFill>
                  <a:srgbClr val="454545"/>
                </a:solidFill>
                <a:latin typeface="Tahoma"/>
                <a:ea typeface="Times New Roman"/>
                <a:cs typeface="B Mitra" pitchFamily="2" charset="-78"/>
              </a:rPr>
              <a:t> </a:t>
            </a:r>
            <a:r>
              <a:rPr lang="fa-IR" sz="2400" dirty="0" smtClean="0">
                <a:solidFill>
                  <a:srgbClr val="454545"/>
                </a:solidFill>
                <a:latin typeface="Tahoma"/>
                <a:ea typeface="Times New Roman"/>
                <a:cs typeface="B Mitra" pitchFamily="2" charset="-78"/>
              </a:rPr>
              <a:t>فقدان </a:t>
            </a:r>
            <a:r>
              <a:rPr lang="fa-IR" sz="2400" dirty="0">
                <a:solidFill>
                  <a:srgbClr val="454545"/>
                </a:solidFill>
                <a:latin typeface="Tahoma"/>
                <a:ea typeface="Times New Roman"/>
                <a:cs typeface="B Mitra" pitchFamily="2" charset="-78"/>
              </a:rPr>
              <a:t>جامع نگری در موضوع آب و توجه به پیوند آن با موضوعاتی نظیر غذا، محیط زیست، آمایش سرزمین، جمعیت، اقتصاد و سیاست</a:t>
            </a:r>
          </a:p>
          <a:p>
            <a:pPr algn="just" rtl="1"/>
            <a:r>
              <a:rPr lang="fa-IR" sz="2400" dirty="0" smtClean="0">
                <a:solidFill>
                  <a:srgbClr val="454545"/>
                </a:solidFill>
                <a:latin typeface="Tahoma"/>
                <a:ea typeface="Times New Roman"/>
                <a:cs typeface="B Mitra" pitchFamily="2" charset="-78"/>
              </a:rPr>
              <a:t>3- عدم رعایت اصل </a:t>
            </a:r>
            <a:r>
              <a:rPr lang="fa-IR" sz="2400" dirty="0">
                <a:solidFill>
                  <a:srgbClr val="454545"/>
                </a:solidFill>
                <a:latin typeface="Tahoma"/>
                <a:ea typeface="Times New Roman"/>
                <a:cs typeface="B Mitra" pitchFamily="2" charset="-78"/>
              </a:rPr>
              <a:t>مشارکت ذینفعان در مسئله </a:t>
            </a:r>
            <a:r>
              <a:rPr lang="fa-IR" sz="2400" dirty="0" smtClean="0">
                <a:solidFill>
                  <a:srgbClr val="454545"/>
                </a:solidFill>
                <a:latin typeface="Tahoma"/>
                <a:ea typeface="Times New Roman"/>
                <a:cs typeface="B Mitra" pitchFamily="2" charset="-78"/>
              </a:rPr>
              <a:t>آب در همه سطوح</a:t>
            </a:r>
            <a:endParaRPr lang="fa-IR" sz="2400" dirty="0">
              <a:solidFill>
                <a:srgbClr val="454545"/>
              </a:solidFill>
              <a:latin typeface="Tahoma"/>
              <a:ea typeface="Times New Roman"/>
              <a:cs typeface="B Mitra" pitchFamily="2" charset="-78"/>
            </a:endParaRPr>
          </a:p>
          <a:p>
            <a:pPr algn="just" rtl="1"/>
            <a:r>
              <a:rPr lang="fa-IR" sz="2400" dirty="0" smtClean="0">
                <a:solidFill>
                  <a:srgbClr val="454545"/>
                </a:solidFill>
                <a:latin typeface="Tahoma"/>
                <a:ea typeface="Times New Roman"/>
                <a:cs typeface="B Mitra" pitchFamily="2" charset="-78"/>
              </a:rPr>
              <a:t>4- فقدان </a:t>
            </a:r>
            <a:r>
              <a:rPr lang="fa-IR" sz="2400" dirty="0">
                <a:solidFill>
                  <a:srgbClr val="454545"/>
                </a:solidFill>
                <a:latin typeface="Tahoma"/>
                <a:ea typeface="Times New Roman"/>
                <a:cs typeface="B Mitra" pitchFamily="2" charset="-78"/>
              </a:rPr>
              <a:t>هماهنگی </a:t>
            </a:r>
            <a:r>
              <a:rPr lang="fa-IR" sz="2400" dirty="0" smtClean="0">
                <a:solidFill>
                  <a:srgbClr val="454545"/>
                </a:solidFill>
                <a:latin typeface="Tahoma"/>
                <a:ea typeface="Times New Roman"/>
                <a:cs typeface="B Mitra" pitchFamily="2" charset="-78"/>
              </a:rPr>
              <a:t>فراقوه‌ای</a:t>
            </a:r>
          </a:p>
          <a:p>
            <a:pPr algn="just" rtl="1"/>
            <a:r>
              <a:rPr lang="fa-IR" sz="2400" dirty="0" smtClean="0">
                <a:solidFill>
                  <a:srgbClr val="454545"/>
                </a:solidFill>
                <a:latin typeface="Tahoma"/>
                <a:ea typeface="Times New Roman"/>
                <a:cs typeface="B Mitra" pitchFamily="2" charset="-78"/>
              </a:rPr>
              <a:t>5- مشکل تعارض منافع</a:t>
            </a:r>
          </a:p>
          <a:p>
            <a:pPr algn="just" rtl="1"/>
            <a:r>
              <a:rPr lang="fa-IR" sz="2400" dirty="0" smtClean="0">
                <a:solidFill>
                  <a:srgbClr val="FF0000"/>
                </a:solidFill>
                <a:latin typeface="Tahoma"/>
                <a:ea typeface="Times New Roman"/>
                <a:cs typeface="B Mitra" pitchFamily="2" charset="-78"/>
              </a:rPr>
              <a:t>6- عدم اجماع کارشناسی</a:t>
            </a:r>
            <a:endParaRPr lang="fa-IR" sz="2400" dirty="0">
              <a:solidFill>
                <a:srgbClr val="FF0000"/>
              </a:solidFill>
              <a:latin typeface="Tahoma"/>
              <a:ea typeface="Times New Roman"/>
              <a:cs typeface="B Mitra" pitchFamily="2" charset="-78"/>
            </a:endParaRPr>
          </a:p>
          <a:p>
            <a:pPr algn="just" rtl="1"/>
            <a:r>
              <a:rPr lang="fa-IR" sz="2400" dirty="0" smtClean="0">
                <a:solidFill>
                  <a:srgbClr val="454545"/>
                </a:solidFill>
                <a:latin typeface="Tahoma"/>
                <a:ea typeface="Times New Roman"/>
                <a:cs typeface="B Mitra" pitchFamily="2" charset="-78"/>
              </a:rPr>
              <a:t>7- غلبه دیدگاه های سیاسی- امنیتی بر نظرات کارشناسی و تخصصی</a:t>
            </a:r>
          </a:p>
          <a:p>
            <a:pPr algn="just" rtl="1"/>
            <a:r>
              <a:rPr lang="fa-IR" sz="2400" dirty="0" smtClean="0">
                <a:solidFill>
                  <a:srgbClr val="454545"/>
                </a:solidFill>
                <a:latin typeface="Tahoma"/>
                <a:ea typeface="Times New Roman"/>
                <a:cs typeface="B Mitra" pitchFamily="2" charset="-78"/>
              </a:rPr>
              <a:t>8- فقدان آینده نگری و توجه به تعهدات به نسل آینده</a:t>
            </a:r>
          </a:p>
        </p:txBody>
      </p:sp>
      <p:sp>
        <p:nvSpPr>
          <p:cNvPr id="5" name="AutoShape 13"/>
          <p:cNvSpPr>
            <a:spLocks noChangeArrowheads="1"/>
          </p:cNvSpPr>
          <p:nvPr/>
        </p:nvSpPr>
        <p:spPr bwMode="gray">
          <a:xfrm>
            <a:off x="1759528" y="997527"/>
            <a:ext cx="8271164" cy="533006"/>
          </a:xfrm>
          <a:prstGeom prst="roundRect">
            <a:avLst>
              <a:gd name="adj" fmla="val 50000"/>
            </a:avLst>
          </a:prstGeom>
          <a:gradFill>
            <a:gsLst>
              <a:gs pos="0">
                <a:srgbClr val="03D4A8"/>
              </a:gs>
              <a:gs pos="25000">
                <a:srgbClr val="21D6E0"/>
              </a:gs>
              <a:gs pos="75000">
                <a:srgbClr val="0087E6"/>
              </a:gs>
              <a:gs pos="100000">
                <a:srgbClr val="005CBF"/>
              </a:gs>
            </a:gsLst>
            <a:lin ang="5400000" scaled="0"/>
          </a:gradFill>
          <a:ln w="9525">
            <a:noFill/>
            <a:round/>
            <a:headEnd/>
            <a:tailEnd/>
          </a:ln>
          <a:effectLst/>
        </p:spPr>
        <p:txBody>
          <a:bodyPr wrap="none" anchor="ctr"/>
          <a:lstStyle/>
          <a:p>
            <a:pPr algn="ctr" rtl="1"/>
            <a:r>
              <a:rPr lang="fa-IR" sz="4000" dirty="0" smtClean="0">
                <a:solidFill>
                  <a:schemeClr val="bg1"/>
                </a:solidFill>
                <a:cs typeface="B Mitra" pitchFamily="2" charset="-78"/>
              </a:rPr>
              <a:t>نظام مسائل و سیاست های آب کشور</a:t>
            </a:r>
            <a:endParaRPr lang="en-US" sz="4000" dirty="0">
              <a:solidFill>
                <a:schemeClr val="bg1"/>
              </a:solidFill>
              <a:cs typeface="B Mitra" pitchFamily="2" charset="-78"/>
            </a:endParaRPr>
          </a:p>
        </p:txBody>
      </p:sp>
    </p:spTree>
    <p:extLst>
      <p:ext uri="{BB962C8B-B14F-4D97-AF65-F5344CB8AC3E}">
        <p14:creationId xmlns:p14="http://schemas.microsoft.com/office/powerpoint/2010/main" val="411321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5"/>
          <p:cNvSpPr txBox="1">
            <a:spLocks noChangeArrowheads="1"/>
          </p:cNvSpPr>
          <p:nvPr/>
        </p:nvSpPr>
        <p:spPr bwMode="auto">
          <a:xfrm>
            <a:off x="914406" y="1316147"/>
            <a:ext cx="10169236" cy="4467890"/>
          </a:xfrm>
          <a:prstGeom prst="rect">
            <a:avLst/>
          </a:prstGeom>
          <a:noFill/>
          <a:ln w="9525" algn="ctr">
            <a:noFill/>
            <a:miter lim="800000"/>
            <a:headEnd/>
            <a:tailEnd/>
          </a:ln>
          <a:effectLst/>
        </p:spPr>
        <p:txBody>
          <a:bodyPr wrap="square">
            <a:spAutoFit/>
          </a:bodyPr>
          <a:lstStyle/>
          <a:p>
            <a:pPr marL="342900" lvl="0" indent="-342900" algn="just" rtl="1">
              <a:lnSpc>
                <a:spcPct val="115000"/>
              </a:lnSpc>
              <a:spcAft>
                <a:spcPts val="1000"/>
              </a:spcAft>
              <a:buFont typeface="+mj-lt"/>
              <a:buAutoNum type="arabicPeriod"/>
            </a:pPr>
            <a:r>
              <a:rPr lang="fa-IR" sz="3000" dirty="0" smtClean="0">
                <a:latin typeface="Calibri"/>
                <a:ea typeface="Calibri"/>
                <a:cs typeface="B Mitra"/>
              </a:rPr>
              <a:t>مسائل بدخیم/ شرور </a:t>
            </a:r>
            <a:r>
              <a:rPr lang="en-US" sz="3000" dirty="0" smtClean="0">
                <a:latin typeface="Calibri"/>
                <a:ea typeface="Calibri"/>
                <a:cs typeface="B Mitra"/>
              </a:rPr>
              <a:t>wicked</a:t>
            </a:r>
            <a:r>
              <a:rPr lang="fa-IR" sz="3000" dirty="0" smtClean="0">
                <a:latin typeface="Calibri"/>
                <a:ea typeface="Calibri"/>
                <a:cs typeface="B Mitra"/>
              </a:rPr>
              <a:t> در مقابل مسائل رام و اهلی </a:t>
            </a:r>
            <a:r>
              <a:rPr lang="en-US" sz="3000" dirty="0" smtClean="0">
                <a:latin typeface="Calibri"/>
                <a:ea typeface="Calibri"/>
                <a:cs typeface="B Mitra"/>
              </a:rPr>
              <a:t>tame</a:t>
            </a:r>
            <a:r>
              <a:rPr lang="fa-IR" sz="3000" dirty="0" smtClean="0">
                <a:latin typeface="Calibri"/>
                <a:ea typeface="Calibri"/>
                <a:cs typeface="B Mitra"/>
              </a:rPr>
              <a:t> قرار دارند و بر خلاف مسائل رام تعریف و راه حل مشخص ندارند.</a:t>
            </a:r>
            <a:endParaRPr lang="fa-IR" sz="3000" dirty="0" smtClean="0">
              <a:latin typeface="Calibri"/>
              <a:ea typeface="Calibri"/>
              <a:cs typeface="B Mitra"/>
            </a:endParaRPr>
          </a:p>
          <a:p>
            <a:pPr marL="342900" lvl="0" indent="-342900" algn="just" rtl="1">
              <a:lnSpc>
                <a:spcPct val="115000"/>
              </a:lnSpc>
              <a:spcAft>
                <a:spcPts val="1000"/>
              </a:spcAft>
              <a:buFont typeface="+mj-lt"/>
              <a:buAutoNum type="arabicPeriod"/>
            </a:pPr>
            <a:r>
              <a:rPr lang="fa-IR" sz="3000" dirty="0">
                <a:latin typeface="Calibri"/>
                <a:ea typeface="Calibri"/>
                <a:cs typeface="B Mitra"/>
              </a:rPr>
              <a:t>مسائل بدخیم به اشکال مختلفی تعریف شده‌اند. طبق یک تعریف مسائل بدخیم به مشکلاتی </a:t>
            </a:r>
            <a:r>
              <a:rPr lang="fa-IR" sz="3000" b="1" dirty="0">
                <a:latin typeface="Calibri"/>
                <a:ea typeface="Calibri"/>
                <a:cs typeface="B Mitra"/>
              </a:rPr>
              <a:t>عموما اجتماعی اقتصادی </a:t>
            </a:r>
            <a:r>
              <a:rPr lang="fa-IR" sz="3000" dirty="0">
                <a:latin typeface="Calibri"/>
                <a:ea typeface="Calibri"/>
                <a:cs typeface="B Mitra"/>
              </a:rPr>
              <a:t>گفته می‌شود که پیچیدگی‌های زیادی دارند، فراسازمانی، فرا‌رشته‎‌ای و بدون داشتن مرزهای مشخص بوده، هیچ پاسخ قطعی یا نهایی برای آن‌ها وجود ندارد، تعداد زیادی ذینفع با هنجارها و ارزش های ناهماهنگ یا متعارض در آن حضور دارند. این مسائل اغلب شامل تضاد منافع، عدم قطعیت بالا، ریشه ها و عوامل متعدد و تأثیرات گسترده بر سیستم‌های مختلف هستند.</a:t>
            </a:r>
            <a:endParaRPr lang="fa-IR" sz="3000" dirty="0">
              <a:latin typeface="Calibri"/>
              <a:ea typeface="Calibri"/>
              <a:cs typeface="B Mitra"/>
            </a:endParaRPr>
          </a:p>
        </p:txBody>
      </p:sp>
      <p:sp>
        <p:nvSpPr>
          <p:cNvPr id="5" name="AutoShape 13"/>
          <p:cNvSpPr>
            <a:spLocks noChangeArrowheads="1"/>
          </p:cNvSpPr>
          <p:nvPr/>
        </p:nvSpPr>
        <p:spPr bwMode="gray">
          <a:xfrm>
            <a:off x="3228109" y="498749"/>
            <a:ext cx="5417127" cy="574569"/>
          </a:xfrm>
          <a:prstGeom prst="roundRect">
            <a:avLst>
              <a:gd name="adj" fmla="val 50000"/>
            </a:avLst>
          </a:prstGeom>
          <a:gradFill>
            <a:gsLst>
              <a:gs pos="0">
                <a:srgbClr val="03D4A8"/>
              </a:gs>
              <a:gs pos="25000">
                <a:srgbClr val="21D6E0"/>
              </a:gs>
              <a:gs pos="75000">
                <a:srgbClr val="0087E6"/>
              </a:gs>
              <a:gs pos="100000">
                <a:srgbClr val="005CBF"/>
              </a:gs>
            </a:gsLst>
            <a:lin ang="5400000" scaled="0"/>
          </a:gradFill>
          <a:ln w="9525">
            <a:noFill/>
            <a:round/>
            <a:headEnd/>
            <a:tailEnd/>
          </a:ln>
          <a:effectLst/>
        </p:spPr>
        <p:txBody>
          <a:bodyPr wrap="none" anchor="ctr"/>
          <a:lstStyle/>
          <a:p>
            <a:pPr algn="ctr" rtl="1"/>
            <a:r>
              <a:rPr lang="fa-IR" sz="4000" dirty="0" smtClean="0">
                <a:solidFill>
                  <a:schemeClr val="bg1"/>
                </a:solidFill>
                <a:cs typeface="B Mitra" pitchFamily="2" charset="-78"/>
              </a:rPr>
              <a:t>تعریف مسئله بدخیم</a:t>
            </a:r>
            <a:endParaRPr lang="en-US" sz="4000" dirty="0">
              <a:solidFill>
                <a:schemeClr val="bg1"/>
              </a:solidFill>
              <a:cs typeface="B Mitra" pitchFamily="2" charset="-7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D8D479-8942-46E8-A226-A4E01F7A105C}" type="slidenum">
              <a:rPr lang="en-US" smtClean="0"/>
              <a:pPr/>
              <a:t>5</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143" y="32352"/>
            <a:ext cx="6947777" cy="68256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5"/>
          <p:cNvSpPr txBox="1">
            <a:spLocks noChangeArrowheads="1"/>
          </p:cNvSpPr>
          <p:nvPr/>
        </p:nvSpPr>
        <p:spPr bwMode="auto">
          <a:xfrm>
            <a:off x="665019" y="1594359"/>
            <a:ext cx="10848108" cy="4524315"/>
          </a:xfrm>
          <a:prstGeom prst="rect">
            <a:avLst/>
          </a:prstGeom>
          <a:noFill/>
          <a:ln w="9525" algn="ctr">
            <a:noFill/>
            <a:miter lim="800000"/>
            <a:headEnd/>
            <a:tailEnd/>
          </a:ln>
          <a:effectLst/>
        </p:spPr>
        <p:txBody>
          <a:bodyPr wrap="square">
            <a:spAutoFit/>
          </a:bodyPr>
          <a:lstStyle/>
          <a:p>
            <a:pPr algn="just" rtl="1"/>
            <a:r>
              <a:rPr lang="fa-IR" sz="2400" dirty="0" smtClean="0">
                <a:solidFill>
                  <a:srgbClr val="454545"/>
                </a:solidFill>
                <a:latin typeface="Tahoma"/>
                <a:ea typeface="Times New Roman"/>
                <a:cs typeface="B Mitra" pitchFamily="2" charset="-78"/>
              </a:rPr>
              <a:t>1- هیچ </a:t>
            </a:r>
            <a:r>
              <a:rPr lang="fa-IR" sz="2400" dirty="0">
                <a:solidFill>
                  <a:srgbClr val="454545"/>
                </a:solidFill>
                <a:latin typeface="Tahoma"/>
                <a:ea typeface="Times New Roman"/>
                <a:cs typeface="B Mitra" pitchFamily="2" charset="-78"/>
              </a:rPr>
              <a:t>صورت بندی مشخصی از مسئله بدخیم وجود ندارد. هر پرسشی برای حل مسائل بدخیم منوط به این است که در باره راه‌حل های ممکن اطلاعاتی وجود داشته باشد. ارتباط متقابلی بین راه‌حل ها و تعریف مسائل بدخیم وجود دارد و صورت بندی مسئله بدخیم خود یک مسئله است.  </a:t>
            </a:r>
            <a:r>
              <a:rPr lang="en-US" sz="2000" dirty="0">
                <a:solidFill>
                  <a:srgbClr val="454545"/>
                </a:solidFill>
                <a:latin typeface="Tahoma"/>
                <a:ea typeface="Times New Roman"/>
                <a:cs typeface="B Mitra" pitchFamily="2" charset="-78"/>
              </a:rPr>
              <a:t>no clear </a:t>
            </a:r>
            <a:r>
              <a:rPr lang="en-US" sz="2000" dirty="0" smtClean="0">
                <a:solidFill>
                  <a:srgbClr val="454545"/>
                </a:solidFill>
                <a:latin typeface="Tahoma"/>
                <a:ea typeface="Times New Roman"/>
                <a:cs typeface="B Mitra" pitchFamily="2" charset="-78"/>
              </a:rPr>
              <a:t>definition</a:t>
            </a:r>
            <a:endParaRPr lang="fa-IR" sz="2000" dirty="0" smtClean="0">
              <a:solidFill>
                <a:srgbClr val="454545"/>
              </a:solidFill>
              <a:latin typeface="Tahoma"/>
              <a:ea typeface="Times New Roman"/>
              <a:cs typeface="B Mitra" pitchFamily="2" charset="-78"/>
            </a:endParaRPr>
          </a:p>
          <a:p>
            <a:pPr algn="just" rtl="1"/>
            <a:r>
              <a:rPr lang="fa-IR" sz="2400" dirty="0" smtClean="0">
                <a:solidFill>
                  <a:srgbClr val="454545"/>
                </a:solidFill>
                <a:latin typeface="Tahoma"/>
                <a:ea typeface="Times New Roman"/>
                <a:cs typeface="B Mitra" pitchFamily="2" charset="-78"/>
              </a:rPr>
              <a:t>2- مسائل </a:t>
            </a:r>
            <a:r>
              <a:rPr lang="fa-IR" sz="2400" dirty="0">
                <a:solidFill>
                  <a:srgbClr val="454545"/>
                </a:solidFill>
                <a:latin typeface="Tahoma"/>
                <a:ea typeface="Times New Roman"/>
                <a:cs typeface="B Mitra" pitchFamily="2" charset="-78"/>
              </a:rPr>
              <a:t>بدخیم توقف ناپذیرند. نمی‌توان مشخص کرد چه زمانی مسئله حل شده است و تغییر در دیدگاه‌ها و تعریف مسئله، به جستجوی راه‌حل‌های بهتر ختم می‌شود. توقف حل مسئله به پایان یافتن خود مسئله مربوط نیست بلکه به عوامل بیرونی همچون اتمام منابع و زمان بستگي دارد و مبتني بر رضايت‌مندي از اهداف و دستاوردهاي حاصله است. </a:t>
            </a:r>
            <a:r>
              <a:rPr lang="en-US" sz="2000" dirty="0">
                <a:solidFill>
                  <a:srgbClr val="454545"/>
                </a:solidFill>
                <a:latin typeface="Tahoma"/>
                <a:ea typeface="Times New Roman"/>
                <a:cs typeface="B Mitra" pitchFamily="2" charset="-78"/>
              </a:rPr>
              <a:t>no stopping </a:t>
            </a:r>
            <a:r>
              <a:rPr lang="en-US" sz="2000" dirty="0" smtClean="0">
                <a:solidFill>
                  <a:srgbClr val="454545"/>
                </a:solidFill>
                <a:latin typeface="Tahoma"/>
                <a:ea typeface="Times New Roman"/>
                <a:cs typeface="B Mitra" pitchFamily="2" charset="-78"/>
              </a:rPr>
              <a:t>rule</a:t>
            </a:r>
            <a:endParaRPr lang="fa-IR" sz="2000" dirty="0" smtClean="0">
              <a:solidFill>
                <a:srgbClr val="454545"/>
              </a:solidFill>
              <a:latin typeface="Tahoma"/>
              <a:ea typeface="Times New Roman"/>
              <a:cs typeface="B Mitra" pitchFamily="2" charset="-78"/>
            </a:endParaRPr>
          </a:p>
          <a:p>
            <a:pPr algn="just" rtl="1"/>
            <a:r>
              <a:rPr lang="fa-IR" sz="2400" dirty="0" smtClean="0">
                <a:solidFill>
                  <a:srgbClr val="454545"/>
                </a:solidFill>
                <a:latin typeface="Tahoma"/>
                <a:ea typeface="Times New Roman"/>
                <a:cs typeface="B Mitra" pitchFamily="2" charset="-78"/>
              </a:rPr>
              <a:t>3- راه‌حل‌هاي </a:t>
            </a:r>
            <a:r>
              <a:rPr lang="fa-IR" sz="2400" dirty="0">
                <a:solidFill>
                  <a:srgbClr val="454545"/>
                </a:solidFill>
                <a:latin typeface="Tahoma"/>
                <a:ea typeface="Times New Roman"/>
                <a:cs typeface="B Mitra" pitchFamily="2" charset="-78"/>
              </a:rPr>
              <a:t>متناظر با مسائل بدخيم، درست و غلط نيستند بلكه هنجاري و ارزشي بوده و در قالب خوب و بد جاي مي‌گيرند. برعكس مسائل فني كه افراد مستقل و متخصص مي‌توانند پاسخ‌ها را به بوته آزمون گذارند، در مسائل بدخیم همه کنشگران و ذینفعان قادرند مدعی صلاحیت سنجش راه‌حل‌ها باشند بی آنکه هیچ کدام بتوانند معیار صحت ارزیابی این راه‌حل‌ها را در قالب قواعد رسمی تصمیم‌گیری تعیین کنند. بنابراین قضاوت‌های آنان بر حسب علایق فردی و گروهی، و مبانی ارزشی و تمایلات ایدئولوژیک تفاوت‌های وسیعی خواهد داشت. </a:t>
            </a:r>
            <a:r>
              <a:rPr lang="en-US" sz="2000" dirty="0">
                <a:solidFill>
                  <a:srgbClr val="454545"/>
                </a:solidFill>
                <a:latin typeface="Tahoma"/>
                <a:ea typeface="Times New Roman"/>
                <a:cs typeface="B Mitra" pitchFamily="2" charset="-78"/>
              </a:rPr>
              <a:t>Solutions are not right/wrong but better/worse</a:t>
            </a:r>
          </a:p>
          <a:p>
            <a:pPr algn="just" rtl="1"/>
            <a:endParaRPr lang="en-US" sz="2400" dirty="0">
              <a:solidFill>
                <a:srgbClr val="454545"/>
              </a:solidFill>
              <a:latin typeface="Tahoma"/>
              <a:ea typeface="Times New Roman"/>
              <a:cs typeface="B Mitra" pitchFamily="2" charset="-78"/>
            </a:endParaRPr>
          </a:p>
        </p:txBody>
      </p:sp>
      <p:sp>
        <p:nvSpPr>
          <p:cNvPr id="5" name="AutoShape 13"/>
          <p:cNvSpPr>
            <a:spLocks noChangeArrowheads="1"/>
          </p:cNvSpPr>
          <p:nvPr/>
        </p:nvSpPr>
        <p:spPr bwMode="gray">
          <a:xfrm>
            <a:off x="1759528" y="695775"/>
            <a:ext cx="8271164" cy="533006"/>
          </a:xfrm>
          <a:prstGeom prst="roundRect">
            <a:avLst>
              <a:gd name="adj" fmla="val 50000"/>
            </a:avLst>
          </a:prstGeom>
          <a:gradFill>
            <a:gsLst>
              <a:gs pos="0">
                <a:srgbClr val="03D4A8"/>
              </a:gs>
              <a:gs pos="25000">
                <a:srgbClr val="21D6E0"/>
              </a:gs>
              <a:gs pos="75000">
                <a:srgbClr val="0087E6"/>
              </a:gs>
              <a:gs pos="100000">
                <a:srgbClr val="005CBF"/>
              </a:gs>
            </a:gsLst>
            <a:lin ang="5400000" scaled="0"/>
          </a:gradFill>
          <a:ln w="9525">
            <a:noFill/>
            <a:round/>
            <a:headEnd/>
            <a:tailEnd/>
          </a:ln>
          <a:effectLst/>
        </p:spPr>
        <p:txBody>
          <a:bodyPr wrap="none" anchor="ctr"/>
          <a:lstStyle/>
          <a:p>
            <a:pPr algn="ctr" rtl="1"/>
            <a:r>
              <a:rPr lang="fa-IR" sz="4000" dirty="0" smtClean="0">
                <a:solidFill>
                  <a:schemeClr val="bg1"/>
                </a:solidFill>
                <a:cs typeface="B Mitra" pitchFamily="2" charset="-78"/>
              </a:rPr>
              <a:t>ویژگیهای مسائل بدخیم-1</a:t>
            </a:r>
            <a:endParaRPr lang="en-US" sz="4000" dirty="0">
              <a:solidFill>
                <a:schemeClr val="bg1"/>
              </a:solidFill>
              <a:cs typeface="B Mitra" pitchFamily="2" charset="-78"/>
            </a:endParaRPr>
          </a:p>
        </p:txBody>
      </p:sp>
    </p:spTree>
    <p:extLst>
      <p:ext uri="{BB962C8B-B14F-4D97-AF65-F5344CB8AC3E}">
        <p14:creationId xmlns:p14="http://schemas.microsoft.com/office/powerpoint/2010/main" val="419696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5"/>
          <p:cNvSpPr txBox="1">
            <a:spLocks noChangeArrowheads="1"/>
          </p:cNvSpPr>
          <p:nvPr/>
        </p:nvSpPr>
        <p:spPr bwMode="auto">
          <a:xfrm>
            <a:off x="665019" y="1594359"/>
            <a:ext cx="10848108" cy="4893647"/>
          </a:xfrm>
          <a:prstGeom prst="rect">
            <a:avLst/>
          </a:prstGeom>
          <a:noFill/>
          <a:ln w="9525" algn="ctr">
            <a:noFill/>
            <a:miter lim="800000"/>
            <a:headEnd/>
            <a:tailEnd/>
          </a:ln>
          <a:effectLst/>
        </p:spPr>
        <p:txBody>
          <a:bodyPr wrap="square">
            <a:spAutoFit/>
          </a:bodyPr>
          <a:lstStyle/>
          <a:p>
            <a:pPr algn="just" rtl="1"/>
            <a:r>
              <a:rPr lang="fa-IR" sz="2400" dirty="0" smtClean="0">
                <a:solidFill>
                  <a:srgbClr val="454545"/>
                </a:solidFill>
                <a:latin typeface="Tahoma"/>
                <a:ea typeface="Times New Roman"/>
                <a:cs typeface="B Mitra" pitchFamily="2" charset="-78"/>
              </a:rPr>
              <a:t>4- هیچ </a:t>
            </a:r>
            <a:r>
              <a:rPr lang="fa-IR" sz="2400" dirty="0">
                <a:solidFill>
                  <a:srgbClr val="454545"/>
                </a:solidFill>
                <a:latin typeface="Tahoma"/>
                <a:ea typeface="Times New Roman"/>
                <a:cs typeface="B Mitra" pitchFamily="2" charset="-78"/>
              </a:rPr>
              <a:t>آزمون فوری و نهایی برای سنجش راه‌حل‌های مسائل بدخیم وجود ندارد. هر راه حلی موجی از پیامدها دارد که در طی بازه زمانی وسیعی مشخص می‌شود. این پیامدها ممکن است دستاوردهای مورد نظر بدست آمده را تحت تاثیر قرار دهند. </a:t>
            </a:r>
            <a:r>
              <a:rPr lang="en-US" sz="2000" dirty="0">
                <a:solidFill>
                  <a:srgbClr val="454545"/>
                </a:solidFill>
                <a:latin typeface="Tahoma"/>
                <a:ea typeface="Times New Roman"/>
                <a:cs typeface="B Mitra" pitchFamily="2" charset="-78"/>
              </a:rPr>
              <a:t>No immediate or ultimate test for a </a:t>
            </a:r>
            <a:r>
              <a:rPr lang="en-US" sz="2000" dirty="0" smtClean="0">
                <a:solidFill>
                  <a:srgbClr val="454545"/>
                </a:solidFill>
                <a:latin typeface="Tahoma"/>
                <a:ea typeface="Times New Roman"/>
                <a:cs typeface="B Mitra" pitchFamily="2" charset="-78"/>
              </a:rPr>
              <a:t>solution</a:t>
            </a:r>
            <a:endParaRPr lang="fa-IR" sz="2000" dirty="0" smtClean="0">
              <a:solidFill>
                <a:srgbClr val="454545"/>
              </a:solidFill>
              <a:latin typeface="Tahoma"/>
              <a:ea typeface="Times New Roman"/>
              <a:cs typeface="B Mitra" pitchFamily="2" charset="-78"/>
            </a:endParaRPr>
          </a:p>
          <a:p>
            <a:pPr algn="just" rtl="1"/>
            <a:r>
              <a:rPr lang="fa-IR" sz="2400" dirty="0" smtClean="0">
                <a:solidFill>
                  <a:srgbClr val="454545"/>
                </a:solidFill>
                <a:latin typeface="Tahoma"/>
                <a:ea typeface="Times New Roman"/>
                <a:cs typeface="B Mitra" pitchFamily="2" charset="-78"/>
              </a:rPr>
              <a:t>5- برای </a:t>
            </a:r>
            <a:r>
              <a:rPr lang="fa-IR" sz="2400" dirty="0">
                <a:solidFill>
                  <a:srgbClr val="454545"/>
                </a:solidFill>
                <a:latin typeface="Tahoma"/>
                <a:ea typeface="Times New Roman"/>
                <a:cs typeface="B Mitra" pitchFamily="2" charset="-78"/>
              </a:rPr>
              <a:t>حل مسائل بدخیم فرصتی برای آزمون و خطا نیست. در حل مسائل بدخیم حجم زیادی از منابع مصرف می‌شود که بسیاری از آنها غیر قابل بازگشتند. اشتباه در حل مسائل بدخیم غیر قابل جبران است </a:t>
            </a:r>
            <a:r>
              <a:rPr lang="en-US" sz="2000" dirty="0">
                <a:solidFill>
                  <a:srgbClr val="454545"/>
                </a:solidFill>
                <a:latin typeface="Tahoma"/>
                <a:ea typeface="Times New Roman"/>
                <a:cs typeface="B Mitra" pitchFamily="2" charset="-78"/>
              </a:rPr>
              <a:t>one shot- solution have consequences</a:t>
            </a:r>
          </a:p>
          <a:p>
            <a:pPr algn="just" rtl="1"/>
            <a:r>
              <a:rPr lang="fa-IR" sz="2400" dirty="0" smtClean="0">
                <a:solidFill>
                  <a:srgbClr val="454545"/>
                </a:solidFill>
                <a:latin typeface="Tahoma"/>
                <a:ea typeface="Times New Roman"/>
                <a:cs typeface="B Mitra" pitchFamily="2" charset="-78"/>
              </a:rPr>
              <a:t>6- مسائل </a:t>
            </a:r>
            <a:r>
              <a:rPr lang="fa-IR" sz="2400" dirty="0">
                <a:solidFill>
                  <a:srgbClr val="454545"/>
                </a:solidFill>
                <a:latin typeface="Tahoma"/>
                <a:ea typeface="Times New Roman"/>
                <a:cs typeface="B Mitra" pitchFamily="2" charset="-78"/>
              </a:rPr>
              <a:t>بدخیم تعداد معینی راه حل ممکن ندارند. هیچ معیاری وجود ندارد که ثابت کند تمام راه‌حل‌های مسائل بدخیم احصا شده و مد نظر قرار گرفته است. </a:t>
            </a:r>
            <a:r>
              <a:rPr lang="en-US" sz="2000" dirty="0">
                <a:solidFill>
                  <a:srgbClr val="454545"/>
                </a:solidFill>
                <a:latin typeface="Tahoma"/>
                <a:ea typeface="Times New Roman"/>
                <a:cs typeface="B Mitra" pitchFamily="2" charset="-78"/>
              </a:rPr>
              <a:t>no final end to </a:t>
            </a:r>
            <a:r>
              <a:rPr lang="en-US" sz="2000" dirty="0" smtClean="0">
                <a:solidFill>
                  <a:srgbClr val="454545"/>
                </a:solidFill>
                <a:latin typeface="Tahoma"/>
                <a:ea typeface="Times New Roman"/>
                <a:cs typeface="B Mitra" pitchFamily="2" charset="-78"/>
              </a:rPr>
              <a:t>solution</a:t>
            </a:r>
            <a:endParaRPr lang="fa-IR" sz="2000" dirty="0" smtClean="0">
              <a:solidFill>
                <a:srgbClr val="454545"/>
              </a:solidFill>
              <a:latin typeface="Tahoma"/>
              <a:ea typeface="Times New Roman"/>
              <a:cs typeface="B Mitra" pitchFamily="2" charset="-78"/>
            </a:endParaRPr>
          </a:p>
          <a:p>
            <a:pPr algn="just" rtl="1"/>
            <a:r>
              <a:rPr lang="fa-IR" sz="2400" dirty="0" smtClean="0">
                <a:solidFill>
                  <a:srgbClr val="454545"/>
                </a:solidFill>
                <a:latin typeface="Tahoma"/>
                <a:ea typeface="Times New Roman"/>
                <a:cs typeface="B Mitra" pitchFamily="2" charset="-78"/>
              </a:rPr>
              <a:t>7- هر </a:t>
            </a:r>
            <a:r>
              <a:rPr lang="fa-IR" sz="2400" dirty="0">
                <a:solidFill>
                  <a:srgbClr val="454545"/>
                </a:solidFill>
                <a:latin typeface="Tahoma"/>
                <a:ea typeface="Times New Roman"/>
                <a:cs typeface="B Mitra" pitchFamily="2" charset="-78"/>
              </a:rPr>
              <a:t>مسئله بدخیمی الزاما منحصر به فرد است. نمی‌توان مسائل بدخیم را در قالب طبقات مختلف جای داد و بر اساس مشابهت‌های موجود در هر دسته راه‌حلی اندیشید. در دنیای پیچیده برنامه ریزی سیاست‌های اجتماعی، هر وضعیتی در نوع خود یکتاست و مشابهی ندارد. اقتباس رویکردها از علوم فنی و مهندسی برای استفاده از راه‌حل‌های مشابه برای مسائلی که در ظاهر شبیه‌اند، نه تنها غیر کارکردی است، که حتی ممکن است آسیب‌زا باشد. </a:t>
            </a:r>
            <a:r>
              <a:rPr lang="en-US" sz="2000" dirty="0">
                <a:solidFill>
                  <a:srgbClr val="454545"/>
                </a:solidFill>
                <a:latin typeface="Tahoma"/>
                <a:ea typeface="Times New Roman"/>
                <a:cs typeface="B Mitra" pitchFamily="2" charset="-78"/>
              </a:rPr>
              <a:t>unique</a:t>
            </a:r>
          </a:p>
          <a:p>
            <a:pPr algn="just" rtl="1"/>
            <a:endParaRPr lang="en-US" sz="2400" dirty="0">
              <a:solidFill>
                <a:srgbClr val="454545"/>
              </a:solidFill>
              <a:latin typeface="Tahoma"/>
              <a:ea typeface="Times New Roman"/>
              <a:cs typeface="B Mitra" pitchFamily="2" charset="-78"/>
            </a:endParaRPr>
          </a:p>
        </p:txBody>
      </p:sp>
      <p:sp>
        <p:nvSpPr>
          <p:cNvPr id="5" name="AutoShape 13"/>
          <p:cNvSpPr>
            <a:spLocks noChangeArrowheads="1"/>
          </p:cNvSpPr>
          <p:nvPr/>
        </p:nvSpPr>
        <p:spPr bwMode="gray">
          <a:xfrm>
            <a:off x="1750384" y="686631"/>
            <a:ext cx="8271164" cy="533006"/>
          </a:xfrm>
          <a:prstGeom prst="roundRect">
            <a:avLst>
              <a:gd name="adj" fmla="val 50000"/>
            </a:avLst>
          </a:prstGeom>
          <a:gradFill>
            <a:gsLst>
              <a:gs pos="0">
                <a:srgbClr val="03D4A8"/>
              </a:gs>
              <a:gs pos="25000">
                <a:srgbClr val="21D6E0"/>
              </a:gs>
              <a:gs pos="75000">
                <a:srgbClr val="0087E6"/>
              </a:gs>
              <a:gs pos="100000">
                <a:srgbClr val="005CBF"/>
              </a:gs>
            </a:gsLst>
            <a:lin ang="5400000" scaled="0"/>
          </a:gradFill>
          <a:ln w="9525">
            <a:noFill/>
            <a:round/>
            <a:headEnd/>
            <a:tailEnd/>
          </a:ln>
          <a:effectLst/>
        </p:spPr>
        <p:txBody>
          <a:bodyPr wrap="none" anchor="ctr"/>
          <a:lstStyle/>
          <a:p>
            <a:pPr algn="ctr" rtl="1"/>
            <a:r>
              <a:rPr lang="fa-IR" sz="4000" dirty="0" smtClean="0">
                <a:solidFill>
                  <a:schemeClr val="bg1"/>
                </a:solidFill>
                <a:cs typeface="B Mitra" pitchFamily="2" charset="-78"/>
              </a:rPr>
              <a:t>ویژگیهای مسائل بدخیم-2</a:t>
            </a:r>
            <a:endParaRPr lang="en-US" sz="4000" dirty="0">
              <a:solidFill>
                <a:schemeClr val="bg1"/>
              </a:solidFill>
              <a:cs typeface="B Mitra" pitchFamily="2" charset="-78"/>
            </a:endParaRPr>
          </a:p>
        </p:txBody>
      </p:sp>
    </p:spTree>
    <p:extLst>
      <p:ext uri="{BB962C8B-B14F-4D97-AF65-F5344CB8AC3E}">
        <p14:creationId xmlns:p14="http://schemas.microsoft.com/office/powerpoint/2010/main" val="42209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5"/>
          <p:cNvSpPr txBox="1">
            <a:spLocks noChangeArrowheads="1"/>
          </p:cNvSpPr>
          <p:nvPr/>
        </p:nvSpPr>
        <p:spPr bwMode="auto">
          <a:xfrm>
            <a:off x="665019" y="1594359"/>
            <a:ext cx="10848108" cy="3046988"/>
          </a:xfrm>
          <a:prstGeom prst="rect">
            <a:avLst/>
          </a:prstGeom>
          <a:noFill/>
          <a:ln w="9525" algn="ctr">
            <a:noFill/>
            <a:miter lim="800000"/>
            <a:headEnd/>
            <a:tailEnd/>
          </a:ln>
          <a:effectLst/>
        </p:spPr>
        <p:txBody>
          <a:bodyPr wrap="square">
            <a:spAutoFit/>
          </a:bodyPr>
          <a:lstStyle/>
          <a:p>
            <a:pPr algn="just" rtl="1"/>
            <a:r>
              <a:rPr lang="fa-IR" sz="2400" dirty="0" smtClean="0">
                <a:solidFill>
                  <a:srgbClr val="454545"/>
                </a:solidFill>
                <a:latin typeface="Tahoma"/>
                <a:ea typeface="Times New Roman"/>
                <a:cs typeface="B Mitra" pitchFamily="2" charset="-78"/>
              </a:rPr>
              <a:t>8- مسائل بدخیم خود علامتی از یک مسئله دیگر هستند. انتخاب سطح مسئله به تغییر ساختاربندی آن می‌انجامد و به تحلیل‌گر بستگی دارد. </a:t>
            </a:r>
            <a:r>
              <a:rPr lang="en-US" sz="2000" dirty="0" smtClean="0">
                <a:solidFill>
                  <a:srgbClr val="454545"/>
                </a:solidFill>
                <a:latin typeface="Tahoma"/>
                <a:ea typeface="Times New Roman"/>
                <a:cs typeface="B Mitra" pitchFamily="2" charset="-78"/>
              </a:rPr>
              <a:t>every problem is a symptom of another</a:t>
            </a:r>
          </a:p>
          <a:p>
            <a:pPr algn="just" rtl="1"/>
            <a:r>
              <a:rPr lang="fa-IR" sz="2400" dirty="0" smtClean="0">
                <a:solidFill>
                  <a:srgbClr val="454545"/>
                </a:solidFill>
                <a:latin typeface="Tahoma"/>
                <a:ea typeface="Times New Roman"/>
                <a:cs typeface="B Mitra" pitchFamily="2" charset="-78"/>
              </a:rPr>
              <a:t>9- انتخاب </a:t>
            </a:r>
            <a:r>
              <a:rPr lang="fa-IR" sz="2400" dirty="0">
                <a:solidFill>
                  <a:srgbClr val="454545"/>
                </a:solidFill>
                <a:latin typeface="Tahoma"/>
                <a:ea typeface="Times New Roman"/>
                <a:cs typeface="B Mitra" pitchFamily="2" charset="-78"/>
              </a:rPr>
              <a:t>تبیین مسئله تعیین کننده ماهیت راه‌حل‌ها است. هر توضيحي در باره مسئله به معناي پذیرش پیش‌فرض‌های مختص به آن است که تعیین کننده راه‌حل‌ها خواهد بود. افراد تبیینی از مسئله را قبول خواهندکرد که برای ایشان پذیرفتنی بوده و با تمایلاتشان سازگار باشد. </a:t>
            </a:r>
            <a:r>
              <a:rPr lang="en-US" sz="2000" dirty="0">
                <a:solidFill>
                  <a:srgbClr val="454545"/>
                </a:solidFill>
                <a:latin typeface="Tahoma"/>
                <a:ea typeface="Times New Roman"/>
                <a:cs typeface="B Mitra" pitchFamily="2" charset="-78"/>
              </a:rPr>
              <a:t>solution limited to “world view”</a:t>
            </a:r>
          </a:p>
          <a:p>
            <a:pPr algn="just" rtl="1"/>
            <a:r>
              <a:rPr lang="fa-IR" sz="2400" dirty="0" smtClean="0">
                <a:solidFill>
                  <a:srgbClr val="454545"/>
                </a:solidFill>
                <a:latin typeface="Tahoma"/>
                <a:ea typeface="Times New Roman"/>
                <a:cs typeface="B Mitra" pitchFamily="2" charset="-78"/>
              </a:rPr>
              <a:t>10- </a:t>
            </a:r>
            <a:r>
              <a:rPr lang="en-US" sz="2400" dirty="0" smtClean="0">
                <a:solidFill>
                  <a:srgbClr val="454545"/>
                </a:solidFill>
                <a:latin typeface="Tahoma"/>
                <a:ea typeface="Times New Roman"/>
                <a:cs typeface="B Mitra" pitchFamily="2" charset="-78"/>
              </a:rPr>
              <a:t> </a:t>
            </a:r>
            <a:r>
              <a:rPr lang="fa-IR" sz="2400" dirty="0">
                <a:solidFill>
                  <a:srgbClr val="454545"/>
                </a:solidFill>
                <a:latin typeface="Tahoma"/>
                <a:ea typeface="Times New Roman"/>
                <a:cs typeface="B Mitra" pitchFamily="2" charset="-78"/>
              </a:rPr>
              <a:t>برنامه‌ریزان و تصمیم‌گیران حق اشتباه ندارند. در دنیای سیاست‌گذاران و برنامه‌ریزان هدف نیل به حقیقت نیست بلکه بهبود وضعیت دنیایی است که مردمان در آن زندگی می‌کنند</a:t>
            </a:r>
            <a:r>
              <a:rPr lang="fa-IR" sz="2400" dirty="0" smtClean="0">
                <a:solidFill>
                  <a:srgbClr val="454545"/>
                </a:solidFill>
                <a:latin typeface="Tahoma"/>
                <a:ea typeface="Times New Roman"/>
                <a:cs typeface="B Mitra" pitchFamily="2" charset="-78"/>
              </a:rPr>
              <a:t>.</a:t>
            </a:r>
            <a:r>
              <a:rPr lang="en-US" sz="2400" dirty="0" smtClean="0">
                <a:solidFill>
                  <a:srgbClr val="454545"/>
                </a:solidFill>
                <a:latin typeface="Tahoma"/>
                <a:ea typeface="Times New Roman"/>
                <a:cs typeface="B Mitra" pitchFamily="2" charset="-78"/>
              </a:rPr>
              <a:t> </a:t>
            </a:r>
            <a:r>
              <a:rPr lang="en-US" sz="2000" dirty="0" smtClean="0">
                <a:solidFill>
                  <a:srgbClr val="454545"/>
                </a:solidFill>
                <a:latin typeface="Tahoma"/>
                <a:ea typeface="Times New Roman"/>
                <a:cs typeface="B Mitra" pitchFamily="2" charset="-78"/>
              </a:rPr>
              <a:t>No “right to be wrong”</a:t>
            </a:r>
            <a:endParaRPr lang="fa-IR" sz="2000" dirty="0">
              <a:solidFill>
                <a:srgbClr val="454545"/>
              </a:solidFill>
              <a:latin typeface="Tahoma"/>
              <a:ea typeface="Times New Roman"/>
              <a:cs typeface="B Mitra" pitchFamily="2" charset="-78"/>
            </a:endParaRPr>
          </a:p>
          <a:p>
            <a:pPr algn="just" rtl="1"/>
            <a:endParaRPr lang="en-US" sz="2400" dirty="0">
              <a:solidFill>
                <a:srgbClr val="454545"/>
              </a:solidFill>
              <a:latin typeface="Tahoma"/>
              <a:ea typeface="Times New Roman"/>
              <a:cs typeface="B Mitra" pitchFamily="2" charset="-78"/>
            </a:endParaRPr>
          </a:p>
        </p:txBody>
      </p:sp>
      <p:sp>
        <p:nvSpPr>
          <p:cNvPr id="5" name="AutoShape 13"/>
          <p:cNvSpPr>
            <a:spLocks noChangeArrowheads="1"/>
          </p:cNvSpPr>
          <p:nvPr/>
        </p:nvSpPr>
        <p:spPr bwMode="gray">
          <a:xfrm>
            <a:off x="1750384" y="686631"/>
            <a:ext cx="8271164" cy="533006"/>
          </a:xfrm>
          <a:prstGeom prst="roundRect">
            <a:avLst>
              <a:gd name="adj" fmla="val 50000"/>
            </a:avLst>
          </a:prstGeom>
          <a:gradFill>
            <a:gsLst>
              <a:gs pos="0">
                <a:srgbClr val="03D4A8"/>
              </a:gs>
              <a:gs pos="25000">
                <a:srgbClr val="21D6E0"/>
              </a:gs>
              <a:gs pos="75000">
                <a:srgbClr val="0087E6"/>
              </a:gs>
              <a:gs pos="100000">
                <a:srgbClr val="005CBF"/>
              </a:gs>
            </a:gsLst>
            <a:lin ang="5400000" scaled="0"/>
          </a:gradFill>
          <a:ln w="9525">
            <a:noFill/>
            <a:round/>
            <a:headEnd/>
            <a:tailEnd/>
          </a:ln>
          <a:effectLst/>
        </p:spPr>
        <p:txBody>
          <a:bodyPr wrap="none" anchor="ctr"/>
          <a:lstStyle/>
          <a:p>
            <a:pPr algn="ctr" rtl="1"/>
            <a:r>
              <a:rPr lang="fa-IR" sz="4000" dirty="0" smtClean="0">
                <a:solidFill>
                  <a:schemeClr val="bg1"/>
                </a:solidFill>
                <a:cs typeface="B Mitra" pitchFamily="2" charset="-78"/>
              </a:rPr>
              <a:t>ویژگیهای مسائل بدخیم-3</a:t>
            </a:r>
            <a:endParaRPr lang="en-US" sz="4000" dirty="0">
              <a:solidFill>
                <a:schemeClr val="bg1"/>
              </a:solidFill>
              <a:cs typeface="B Mitra" pitchFamily="2" charset="-78"/>
            </a:endParaRPr>
          </a:p>
        </p:txBody>
      </p:sp>
    </p:spTree>
    <p:extLst>
      <p:ext uri="{BB962C8B-B14F-4D97-AF65-F5344CB8AC3E}">
        <p14:creationId xmlns:p14="http://schemas.microsoft.com/office/powerpoint/2010/main" val="408127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fa-IR" dirty="0" smtClean="0"/>
              <a:t>رویکردهای مناسب برای مسائل بدخیم</a:t>
            </a:r>
            <a:endParaRPr lang="en-US" dirty="0"/>
          </a:p>
        </p:txBody>
      </p:sp>
    </p:spTree>
    <p:extLst>
      <p:ext uri="{BB962C8B-B14F-4D97-AF65-F5344CB8AC3E}">
        <p14:creationId xmlns:p14="http://schemas.microsoft.com/office/powerpoint/2010/main" val="60764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3188</TotalTime>
  <Words>1285</Words>
  <Application>Microsoft Office PowerPoint</Application>
  <PresentationFormat>Widescreen</PresentationFormat>
  <Paragraphs>65</Paragraphs>
  <Slides>13</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B Mitra</vt:lpstr>
      <vt:lpstr>Calibri</vt:lpstr>
      <vt:lpstr>Calibri Light</vt:lpstr>
      <vt:lpstr>Corbel</vt:lpstr>
      <vt:lpstr>Tahoma</vt:lpstr>
      <vt:lpstr>Times New Roman</vt:lpstr>
      <vt:lpstr>Custom Design</vt:lpstr>
      <vt:lpstr>Ecology 16x9</vt:lpstr>
      <vt:lpstr>مسئله بدخیم آب</vt:lpstr>
      <vt:lpstr>هشدار</vt:lpstr>
      <vt:lpstr>PowerPoint Presentation</vt:lpstr>
      <vt:lpstr>PowerPoint Presentation</vt:lpstr>
      <vt:lpstr>PowerPoint Presentation</vt:lpstr>
      <vt:lpstr>PowerPoint Presentation</vt:lpstr>
      <vt:lpstr>PowerPoint Presentation</vt:lpstr>
      <vt:lpstr>PowerPoint Presentation</vt:lpstr>
      <vt:lpstr>رویکردهای مناسب برای مسائل بدخیم</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Civil and Water</dc:creator>
  <cp:lastModifiedBy>Banihashemi</cp:lastModifiedBy>
  <cp:revision>177</cp:revision>
  <dcterms:created xsi:type="dcterms:W3CDTF">2014-04-17T22:24:41Z</dcterms:created>
  <dcterms:modified xsi:type="dcterms:W3CDTF">2025-10-22T08:18:02Z</dcterms:modified>
</cp:coreProperties>
</file>